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357" r:id="rId4"/>
    <p:sldId id="362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5" r:id="rId15"/>
    <p:sldId id="374" r:id="rId16"/>
    <p:sldId id="330" r:id="rId17"/>
    <p:sldId id="26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B3EBFF"/>
    <a:srgbClr val="CAE8AA"/>
    <a:srgbClr val="EFC524"/>
    <a:srgbClr val="036A3F"/>
    <a:srgbClr val="058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B9442-E9EE-48A1-B9B8-77224EC729F0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FB4E3-B0CE-4121-B927-C8E43486CC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3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8223-2332-4E12-B1A3-48C4A172B20A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264A5-0CE7-4215-A0E3-9131F24564B3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0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866A-902A-4386-AC74-0412D2B6D74E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4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9B99-C155-41E4-8DC2-ABDD9FB55729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0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44E3-2069-41F1-BD53-6C47923368B9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3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1825D-33B7-488A-BF1F-2A68196319A5}" type="datetime1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5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AAAE-2658-471B-B9E0-DC0FA84A4EC0}" type="datetime1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75D9-DFB7-4B7C-8CAF-15E3E23F06C3}" type="datetime1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9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6CE1-DBE1-4C51-B9AE-D1854B634F82}" type="datetime1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D09AB-AC3E-473E-A35C-CF062836A713}" type="datetime1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DA00-8316-470F-9F84-9F8870E68C69}" type="datetime1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3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FCA31-0293-424A-AA86-AB22CF895EDC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20858-8839-4CA6-B2DC-ED847E6D7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ED1FDE3-3B42-4642-A10C-182F81AC8984}"/>
              </a:ext>
            </a:extLst>
          </p:cNvPr>
          <p:cNvSpPr/>
          <p:nvPr/>
        </p:nvSpPr>
        <p:spPr>
          <a:xfrm>
            <a:off x="5448821" y="1367186"/>
            <a:ext cx="5632537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solidFill>
                  <a:srgbClr val="036A3F"/>
                </a:solidFill>
                <a:latin typeface="PT Astra Serif" panose="020A0603040505020204" pitchFamily="18" charset="0"/>
                <a:ea typeface="PT Astra Serif" panose="020A0603040505020204" pitchFamily="18" charset="0"/>
              </a:rPr>
              <a:t>О </a:t>
            </a:r>
            <a:r>
              <a:rPr lang="ru-RU" sz="3600" b="1" dirty="0" smtClean="0">
                <a:solidFill>
                  <a:srgbClr val="036A3F"/>
                </a:solidFill>
                <a:latin typeface="PT Astra Serif" panose="020A0603040505020204" pitchFamily="18" charset="0"/>
                <a:ea typeface="PT Astra Serif" panose="020A0603040505020204" pitchFamily="18" charset="0"/>
              </a:rPr>
              <a:t>ходе разработки ФГОС ВО по УГС «Прикладная геология, горное дело, нефтегазовое дело, геодезия и землеустройство»</a:t>
            </a:r>
            <a:endParaRPr lang="ru-RU" sz="3600" b="1" dirty="0">
              <a:solidFill>
                <a:srgbClr val="036A3F"/>
              </a:solidFill>
              <a:latin typeface="PT Astra Serif" panose="020A0603040505020204" pitchFamily="18" charset="0"/>
              <a:ea typeface="PT Astra Serif" panose="020A0603040505020204" pitchFamily="18" charset="0"/>
            </a:endParaRPr>
          </a:p>
          <a:p>
            <a:pPr>
              <a:lnSpc>
                <a:spcPct val="90000"/>
              </a:lnSpc>
            </a:pPr>
            <a:endParaRPr lang="ru-RU" sz="3200" dirty="0">
              <a:solidFill>
                <a:srgbClr val="036A3F"/>
              </a:solidFill>
              <a:latin typeface="PT Astra Serif" panose="020A0603040505020204" pitchFamily="18" charset="0"/>
              <a:ea typeface="PT Astra Serif" panose="020A06030405050202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E2633E5-A1C2-FC4E-AB76-C70A76BBE2A6}"/>
              </a:ext>
            </a:extLst>
          </p:cNvPr>
          <p:cNvSpPr/>
          <p:nvPr/>
        </p:nvSpPr>
        <p:spPr>
          <a:xfrm>
            <a:off x="1363249" y="5708634"/>
            <a:ext cx="2851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PT Astra Serif" panose="020A0603040505020204" pitchFamily="18" charset="0"/>
                <a:ea typeface="PT Astra Serif" panose="020A0603040505020204" pitchFamily="18" charset="0"/>
              </a:rPr>
              <a:t>04.03.2025 </a:t>
            </a:r>
            <a:r>
              <a:rPr lang="ru-RU" sz="2000" dirty="0">
                <a:latin typeface="PT Astra Serif" panose="020A0603040505020204" pitchFamily="18" charset="0"/>
                <a:ea typeface="PT Astra Serif" panose="020A0603040505020204" pitchFamily="18" charset="0"/>
              </a:rPr>
              <a:t>| г. Москва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1A1965A-F792-9346-9E7D-85B09F8ACD45}"/>
              </a:ext>
            </a:extLst>
          </p:cNvPr>
          <p:cNvSpPr/>
          <p:nvPr/>
        </p:nvSpPr>
        <p:spPr>
          <a:xfrm>
            <a:off x="4985358" y="5534561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100" dirty="0">
                <a:latin typeface="PT Astra Serif" panose="020A0603040505020204" pitchFamily="18" charset="0"/>
                <a:ea typeface="PT Astra Serif" panose="020A0603040505020204" pitchFamily="18" charset="0"/>
              </a:rPr>
              <a:t>Мурашева Алла Андреевна</a:t>
            </a:r>
          </a:p>
          <a:p>
            <a:pPr algn="r"/>
            <a:r>
              <a:rPr lang="ru-RU" sz="2100" dirty="0">
                <a:latin typeface="PT Astra Serif" panose="020A0603040505020204" pitchFamily="18" charset="0"/>
                <a:ea typeface="PT Astra Serif" panose="020A0603040505020204" pitchFamily="18" charset="0"/>
              </a:rPr>
              <a:t>Председатель УМС в области землеустройства и кадастров, д.э.н., профессор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E056CE-C5DA-064D-B914-25038F054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0" y="5547085"/>
            <a:ext cx="635000" cy="635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4D5C08B-AEC7-B6B8-31ED-51E61285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264" y="6334805"/>
            <a:ext cx="2743200" cy="365125"/>
          </a:xfrm>
        </p:spPr>
        <p:txBody>
          <a:bodyPr/>
          <a:lstStyle/>
          <a:p>
            <a:fld id="{5CE20858-8839-4CA6-B2DC-ED847E6D7FD5}" type="slidenum">
              <a:rPr lang="ru-RU" smtClean="0"/>
              <a:t>1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3B7B685-2C47-F20C-D031-27FB92BCD8FB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325938-EBCD-6C45-7CB0-E9CD6F9A0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B95DA1F-7745-3A07-844D-F1B5796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110" y="1173761"/>
            <a:ext cx="3718531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BBC994-8B89-7FC0-B46D-7643B0EB1F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FF3E4B-2E7B-4801-CEFC-9D1B83F1D9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155D63-ECED-3A08-70B2-326151D4998F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6638596B-8282-79E4-AED3-3BA04262537A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10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6D50AD-1D85-4B6A-644A-E901B7D0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920CEC8-67A9-1CC4-6C3F-324C4BF32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6255C4-A7FE-9D4F-76E8-D479C6FB4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7582" y="1173761"/>
            <a:ext cx="3723859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50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4C2DF7-1463-4506-292F-767FCEAA0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148A9F-2146-DE60-324C-A6166EB9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086" y="1173761"/>
            <a:ext cx="3709532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56228D-BE58-F4E1-5532-DCCDFBF26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49" y="1173761"/>
            <a:ext cx="3730501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A7C9C32-4042-0B2C-BD51-4C4D9954F11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77D994-1A14-9DE9-D3C2-C43E78B7D9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8E18344-25DE-EAF8-7A15-21B1311EB948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B35D511-9370-E88C-1894-2B247B1EBED4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11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E51E54-E8C6-E135-E547-6910D2054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3B4254A-A66C-1313-778F-54AA1169E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11A6E1-8FA7-C08E-1A8C-6608900231F2}"/>
              </a:ext>
            </a:extLst>
          </p:cNvPr>
          <p:cNvSpPr txBox="1"/>
          <p:nvPr/>
        </p:nvSpPr>
        <p:spPr>
          <a:xfrm>
            <a:off x="8196443" y="1257665"/>
            <a:ext cx="3699855" cy="43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7.1.7. Блока 1 «Дисциплины (модули)» </a:t>
            </a:r>
          </a:p>
          <a:p>
            <a:pPr algn="just">
              <a:lnSpc>
                <a:spcPts val="1400"/>
              </a:lnSpc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направлению «Землеустройство и кадастры»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213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966841-9F54-90B3-BC4F-A0480CE77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D5BF8EC-FF47-22AB-8130-1667FF1D3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697" y="1173389"/>
            <a:ext cx="3730501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D602477-B990-29CB-A9DB-CF60FA047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788" y="1173389"/>
            <a:ext cx="3722034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1534F9-7C03-CC9F-D70F-1CBA4C9C10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EC63EB-F8CF-8C51-20C9-120E6E3002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A1B828-52BD-F4F5-2DDD-4B1A59B2E9D8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(ОПК)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0E5D481-E4AF-7FFB-DF27-FE33B6EE5375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12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7E298E-98A5-EDB0-2FE7-BFD45CE03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742D579-4FC7-8676-5D96-B9C7440A3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57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2155BF-184B-0A21-4B11-50DE781A3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2027279-4BEF-4AE1-FA26-84DA54C23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774" y="1173389"/>
            <a:ext cx="3743432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7DFDD8-09D6-5C75-E702-2404271E57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64E25B-4D57-DD67-C7CD-D6F13E6A6A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00EC07-B410-0538-4798-2076E55316F9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811C334-9404-EFDE-3684-F34680461D14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13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767733-9305-A154-2BC7-AAD79E397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A0A663A-D3A3-C41F-D2D5-48B6C854B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3536E7-B252-4DC4-90FA-A4A9A3B06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347" y="1173389"/>
            <a:ext cx="3717993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02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2155BF-184B-0A21-4B11-50DE781A3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7DFDD8-09D6-5C75-E702-2404271E57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64E25B-4D57-DD67-C7CD-D6F13E6A6A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00EC07-B410-0538-4798-2076E55316F9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примерного учебного плана для ФГОС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специальности «Землеустройство и кадастры» (5 лет)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811C334-9404-EFDE-3684-F34680461D14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14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767733-9305-A154-2BC7-AAD79E397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167" y="882119"/>
            <a:ext cx="8421002" cy="58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37DFE3-DA33-FBE6-06FB-41588D76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591C75-3541-E79D-B763-C033A412D4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5A50E1-D16C-134E-BCCF-21763D0F39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8CBAB25-031C-63B2-FD60-10CCAB611344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15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453980-98D4-50C0-BF59-742DEBCA1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00EC07-B410-0538-4798-2076E55316F9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примерного учебного плана для ФГОС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специальности «Землеустройство и кадастры» (5 лет)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38054" y="2209571"/>
            <a:ext cx="3160731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Возможность перевода в рамках одной УГС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дополнительной квалификации во время обучения – по усмотрению вуза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977123"/>
            <a:ext cx="8731851" cy="56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FAC812A-D0EF-63DE-28C0-090C3FA53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516" y="989491"/>
            <a:ext cx="3189763" cy="267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0C2F1A5-6865-3A55-6BE8-2F154029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264" y="1115192"/>
            <a:ext cx="3796978" cy="2469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25372B-06B7-4B83-BAA5-99070F9B93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867167-5997-4EF2-884E-62529C1D81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251" y="23759"/>
            <a:ext cx="94731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шаблонов ОПОП для направления «Землеустройство и кадастры» по ФГОС ВО 4 в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Прикладная геология, горное дело, нефтегазовое дело, геодезия и землеустройство</a:t>
            </a:r>
            <a:r>
              <a:rPr lang="ru-RU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092" y="1013348"/>
            <a:ext cx="2226612" cy="314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612" y="3723898"/>
            <a:ext cx="2225303" cy="3064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082" y="989491"/>
            <a:ext cx="2222198" cy="3188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2478" y="3782675"/>
            <a:ext cx="2271501" cy="2998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0FAA623A-6188-3BCF-6ADD-E8DB3EB8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4603" y="6377520"/>
            <a:ext cx="2743200" cy="365125"/>
          </a:xfrm>
        </p:spPr>
        <p:txBody>
          <a:bodyPr/>
          <a:lstStyle/>
          <a:p>
            <a:fld id="{5CE20858-8839-4CA6-B2DC-ED847E6D7FD5}" type="slidenum">
              <a:rPr lang="ru-RU" smtClean="0"/>
              <a:t>16</a:t>
            </a:fld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3F8E6F7-6FC5-76A7-96FE-891F9EB38DBE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16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297192-8D99-13FB-EE89-2243E12AC6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3977" y="3313645"/>
            <a:ext cx="472447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F3B9D1E-2D3A-C554-D366-A9A683B69F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8DB4EB-36D2-564E-1A87-D2511D2971B4}"/>
              </a:ext>
            </a:extLst>
          </p:cNvPr>
          <p:cNvSpPr txBox="1"/>
          <p:nvPr/>
        </p:nvSpPr>
        <p:spPr>
          <a:xfrm>
            <a:off x="7982674" y="5484138"/>
            <a:ext cx="3962400" cy="71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105064, г. Москва, ул. Казакова, д. 15</a:t>
            </a:r>
          </a:p>
          <a:p>
            <a:pPr mar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Тел.: 8(499) 261-69-48,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umo-guz@mail.ru </a:t>
            </a:r>
          </a:p>
          <a:p>
            <a:pPr marL="0"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моб. тел.: +7 926 722-01-70</a:t>
            </a:r>
          </a:p>
        </p:txBody>
      </p:sp>
    </p:spTree>
    <p:extLst>
      <p:ext uri="{BB962C8B-B14F-4D97-AF65-F5344CB8AC3E}">
        <p14:creationId xmlns:p14="http://schemas.microsoft.com/office/powerpoint/2010/main" val="8914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59C525D-61EE-814D-B344-801DF51A1118}"/>
              </a:ext>
            </a:extLst>
          </p:cNvPr>
          <p:cNvSpPr/>
          <p:nvPr/>
        </p:nvSpPr>
        <p:spPr>
          <a:xfrm>
            <a:off x="1579188" y="118964"/>
            <a:ext cx="917343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36A3F"/>
                </a:solidFill>
                <a:latin typeface="PT Astra Serif" panose="020A0603040505020204" pitchFamily="18" charset="0"/>
                <a:ea typeface="PT Astra Serif" panose="020A0603040505020204" pitchFamily="18" charset="0"/>
              </a:rPr>
              <a:t>Вузы, осуществляющие подготовку по направлению «Землеустройство и кадастры»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448E8A-01BB-464E-448F-376A45062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090" y="1268113"/>
            <a:ext cx="8128283" cy="4956618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D48676F6-B28F-4C37-51DF-F84664F5529C}"/>
              </a:ext>
            </a:extLst>
          </p:cNvPr>
          <p:cNvSpPr/>
          <p:nvPr/>
        </p:nvSpPr>
        <p:spPr>
          <a:xfrm>
            <a:off x="2608132" y="3231715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579EC499-9949-77E2-F03B-83377E318D90}"/>
              </a:ext>
            </a:extLst>
          </p:cNvPr>
          <p:cNvSpPr/>
          <p:nvPr/>
        </p:nvSpPr>
        <p:spPr>
          <a:xfrm>
            <a:off x="4125869" y="3509375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23841A88-3C8E-8832-C79B-E4EC427B3E07}"/>
              </a:ext>
            </a:extLst>
          </p:cNvPr>
          <p:cNvSpPr/>
          <p:nvPr/>
        </p:nvSpPr>
        <p:spPr>
          <a:xfrm>
            <a:off x="3399360" y="3509375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9709A9AF-9A1C-C100-63DC-7B341A847EFE}"/>
              </a:ext>
            </a:extLst>
          </p:cNvPr>
          <p:cNvSpPr/>
          <p:nvPr/>
        </p:nvSpPr>
        <p:spPr>
          <a:xfrm>
            <a:off x="2898319" y="491229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E4B48223-7F23-6ACB-8F58-0F727CF71D29}"/>
              </a:ext>
            </a:extLst>
          </p:cNvPr>
          <p:cNvSpPr/>
          <p:nvPr/>
        </p:nvSpPr>
        <p:spPr>
          <a:xfrm>
            <a:off x="2970319" y="4758796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790F2356-AE01-084D-F70A-E0CF28A7A479}"/>
              </a:ext>
            </a:extLst>
          </p:cNvPr>
          <p:cNvSpPr/>
          <p:nvPr/>
        </p:nvSpPr>
        <p:spPr>
          <a:xfrm>
            <a:off x="9324171" y="5589887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75E0E7C8-BEEE-0C17-4C6A-A31082DF1D76}"/>
              </a:ext>
            </a:extLst>
          </p:cNvPr>
          <p:cNvSpPr/>
          <p:nvPr/>
        </p:nvSpPr>
        <p:spPr>
          <a:xfrm>
            <a:off x="9214593" y="4996816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0C38CA53-60D1-216A-0A18-19E8B52A0FC6}"/>
              </a:ext>
            </a:extLst>
          </p:cNvPr>
          <p:cNvSpPr/>
          <p:nvPr/>
        </p:nvSpPr>
        <p:spPr>
          <a:xfrm>
            <a:off x="8334615" y="491229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E3F56B0B-00E1-5E47-42FA-EF43911003D8}"/>
              </a:ext>
            </a:extLst>
          </p:cNvPr>
          <p:cNvSpPr/>
          <p:nvPr/>
        </p:nvSpPr>
        <p:spPr>
          <a:xfrm>
            <a:off x="7345058" y="5553887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F8190F1-A945-BC20-C97C-AF0540B9DD6E}"/>
              </a:ext>
            </a:extLst>
          </p:cNvPr>
          <p:cNvSpPr/>
          <p:nvPr/>
        </p:nvSpPr>
        <p:spPr>
          <a:xfrm>
            <a:off x="7132116" y="5481887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23B830B9-4C83-810C-ADB4-DF38FF6C55AD}"/>
              </a:ext>
            </a:extLst>
          </p:cNvPr>
          <p:cNvSpPr/>
          <p:nvPr/>
        </p:nvSpPr>
        <p:spPr>
          <a:xfrm>
            <a:off x="8084094" y="3947786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8B3F8B36-4A2D-8ABB-B0BC-4FC850DD601F}"/>
              </a:ext>
            </a:extLst>
          </p:cNvPr>
          <p:cNvSpPr/>
          <p:nvPr/>
        </p:nvSpPr>
        <p:spPr>
          <a:xfrm>
            <a:off x="6360231" y="5237967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C895F00A-3DCF-C591-5347-36FFF7A1EDED}"/>
              </a:ext>
            </a:extLst>
          </p:cNvPr>
          <p:cNvSpPr/>
          <p:nvPr/>
        </p:nvSpPr>
        <p:spPr>
          <a:xfrm>
            <a:off x="6054877" y="5323002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95E677EA-ECC9-1B51-6B7B-A2C40D5BD622}"/>
              </a:ext>
            </a:extLst>
          </p:cNvPr>
          <p:cNvSpPr/>
          <p:nvPr/>
        </p:nvSpPr>
        <p:spPr>
          <a:xfrm>
            <a:off x="5957825" y="5082335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2CBE28E7-AD24-1B7A-AB81-118A31CE34F4}"/>
              </a:ext>
            </a:extLst>
          </p:cNvPr>
          <p:cNvSpPr/>
          <p:nvPr/>
        </p:nvSpPr>
        <p:spPr>
          <a:xfrm>
            <a:off x="5791831" y="5287002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FF476850-C474-BC44-DC45-3FE059DE82AC}"/>
              </a:ext>
            </a:extLst>
          </p:cNvPr>
          <p:cNvSpPr/>
          <p:nvPr/>
        </p:nvSpPr>
        <p:spPr>
          <a:xfrm>
            <a:off x="5215634" y="5201967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61132237-CD67-2CD1-184B-1E374CE50238}"/>
              </a:ext>
            </a:extLst>
          </p:cNvPr>
          <p:cNvSpPr/>
          <p:nvPr/>
        </p:nvSpPr>
        <p:spPr>
          <a:xfrm>
            <a:off x="4889957" y="484029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7A7E3C29-DB3A-9172-A5FA-5D1CB8ABED3C}"/>
              </a:ext>
            </a:extLst>
          </p:cNvPr>
          <p:cNvSpPr/>
          <p:nvPr/>
        </p:nvSpPr>
        <p:spPr>
          <a:xfrm>
            <a:off x="4542384" y="4924816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2977ABD3-75E6-4B8A-5405-072A381A60EC}"/>
              </a:ext>
            </a:extLst>
          </p:cNvPr>
          <p:cNvSpPr/>
          <p:nvPr/>
        </p:nvSpPr>
        <p:spPr>
          <a:xfrm>
            <a:off x="4615962" y="4747848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73D4AF71-96F3-B1F2-2703-98D37A4888F9}"/>
              </a:ext>
            </a:extLst>
          </p:cNvPr>
          <p:cNvSpPr/>
          <p:nvPr/>
        </p:nvSpPr>
        <p:spPr>
          <a:xfrm>
            <a:off x="4407754" y="4514464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62647D43-7D69-BA1B-57D2-2705901036C7}"/>
              </a:ext>
            </a:extLst>
          </p:cNvPr>
          <p:cNvSpPr/>
          <p:nvPr/>
        </p:nvSpPr>
        <p:spPr>
          <a:xfrm>
            <a:off x="4222921" y="483314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893CB114-5085-88E7-5125-D8D27BF41104}"/>
              </a:ext>
            </a:extLst>
          </p:cNvPr>
          <p:cNvSpPr/>
          <p:nvPr/>
        </p:nvSpPr>
        <p:spPr>
          <a:xfrm>
            <a:off x="4034061" y="5076244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0B28D04D-2CC1-8414-10E1-1019A8D2A43A}"/>
              </a:ext>
            </a:extLst>
          </p:cNvPr>
          <p:cNvSpPr/>
          <p:nvPr/>
        </p:nvSpPr>
        <p:spPr>
          <a:xfrm>
            <a:off x="3832807" y="4820357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7F35C8FD-073E-DE43-1BFC-CAF2064C5537}"/>
              </a:ext>
            </a:extLst>
          </p:cNvPr>
          <p:cNvSpPr/>
          <p:nvPr/>
        </p:nvSpPr>
        <p:spPr>
          <a:xfrm>
            <a:off x="3785859" y="4652883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39520E19-76AA-7148-4E6A-FD98F8EA7799}"/>
              </a:ext>
            </a:extLst>
          </p:cNvPr>
          <p:cNvSpPr/>
          <p:nvPr/>
        </p:nvSpPr>
        <p:spPr>
          <a:xfrm>
            <a:off x="3314834" y="5299528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24D9B037-2122-4E68-8D7A-77B6CF27277E}"/>
              </a:ext>
            </a:extLst>
          </p:cNvPr>
          <p:cNvSpPr/>
          <p:nvPr/>
        </p:nvSpPr>
        <p:spPr>
          <a:xfrm>
            <a:off x="3386834" y="3938925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ED3B045F-3F82-B0C0-7FE0-35C57169A152}"/>
              </a:ext>
            </a:extLst>
          </p:cNvPr>
          <p:cNvSpPr/>
          <p:nvPr/>
        </p:nvSpPr>
        <p:spPr>
          <a:xfrm>
            <a:off x="9142593" y="4807831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61424B81-5DA6-AC78-5CA2-C9D0023A55C7}"/>
              </a:ext>
            </a:extLst>
          </p:cNvPr>
          <p:cNvSpPr/>
          <p:nvPr/>
        </p:nvSpPr>
        <p:spPr>
          <a:xfrm>
            <a:off x="3392230" y="4126302"/>
            <a:ext cx="90000" cy="9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085FE490-FD53-BE8C-E113-3FA45FF3B0F8}"/>
              </a:ext>
            </a:extLst>
          </p:cNvPr>
          <p:cNvSpPr/>
          <p:nvPr/>
        </p:nvSpPr>
        <p:spPr>
          <a:xfrm>
            <a:off x="3414208" y="4294778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5533296E-9932-D155-AC46-01C3F7791D91}"/>
              </a:ext>
            </a:extLst>
          </p:cNvPr>
          <p:cNvSpPr/>
          <p:nvPr/>
        </p:nvSpPr>
        <p:spPr>
          <a:xfrm>
            <a:off x="3705233" y="4267404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5BB89EF2-422F-642F-9235-6507BE84A0D8}"/>
              </a:ext>
            </a:extLst>
          </p:cNvPr>
          <p:cNvSpPr/>
          <p:nvPr/>
        </p:nvSpPr>
        <p:spPr>
          <a:xfrm>
            <a:off x="5505044" y="4586464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5CE0EEDC-96AD-4576-B891-677BB294A6A7}"/>
              </a:ext>
            </a:extLst>
          </p:cNvPr>
          <p:cNvSpPr/>
          <p:nvPr/>
        </p:nvSpPr>
        <p:spPr>
          <a:xfrm>
            <a:off x="3004741" y="447019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91588450-94A8-682B-6078-F639ADFCAFAA}"/>
              </a:ext>
            </a:extLst>
          </p:cNvPr>
          <p:cNvSpPr/>
          <p:nvPr/>
        </p:nvSpPr>
        <p:spPr>
          <a:xfrm>
            <a:off x="3167678" y="4534701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88CD38D9-D584-F6FB-2526-235AF099A8ED}"/>
              </a:ext>
            </a:extLst>
          </p:cNvPr>
          <p:cNvSpPr/>
          <p:nvPr/>
        </p:nvSpPr>
        <p:spPr>
          <a:xfrm>
            <a:off x="3278834" y="498429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C210813A-9D15-BC5F-8061-18DEA7107489}"/>
              </a:ext>
            </a:extLst>
          </p:cNvPr>
          <p:cNvSpPr/>
          <p:nvPr/>
        </p:nvSpPr>
        <p:spPr>
          <a:xfrm>
            <a:off x="2970319" y="5296521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10E4F7DE-C35B-F9DE-B6EA-7BD9295C9E4C}"/>
              </a:ext>
            </a:extLst>
          </p:cNvPr>
          <p:cNvSpPr/>
          <p:nvPr/>
        </p:nvSpPr>
        <p:spPr>
          <a:xfrm>
            <a:off x="2759003" y="4998903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A8ED7D1F-2C09-9268-657E-3A6099C4E662}"/>
              </a:ext>
            </a:extLst>
          </p:cNvPr>
          <p:cNvSpPr/>
          <p:nvPr/>
        </p:nvSpPr>
        <p:spPr>
          <a:xfrm>
            <a:off x="3350834" y="3640478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1058B814-34EB-B4D2-FFFD-55BC17DE22E0}"/>
              </a:ext>
            </a:extLst>
          </p:cNvPr>
          <p:cNvSpPr/>
          <p:nvPr/>
        </p:nvSpPr>
        <p:spPr>
          <a:xfrm>
            <a:off x="3095678" y="392533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9DA1537B-09D4-52EE-011E-A178AEEB751E}"/>
              </a:ext>
            </a:extLst>
          </p:cNvPr>
          <p:cNvSpPr/>
          <p:nvPr/>
        </p:nvSpPr>
        <p:spPr>
          <a:xfrm>
            <a:off x="3017267" y="4138111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1D911461-FBA3-699E-DC87-C86788567783}"/>
              </a:ext>
            </a:extLst>
          </p:cNvPr>
          <p:cNvSpPr/>
          <p:nvPr/>
        </p:nvSpPr>
        <p:spPr>
          <a:xfrm>
            <a:off x="3216204" y="4113401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C45D5A6B-6839-C9F7-8DF6-8DC37EE57B31}"/>
              </a:ext>
            </a:extLst>
          </p:cNvPr>
          <p:cNvSpPr/>
          <p:nvPr/>
        </p:nvSpPr>
        <p:spPr>
          <a:xfrm>
            <a:off x="3268696" y="4218385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357E1FAF-9DAE-339D-3B04-3A7E680DC399}"/>
              </a:ext>
            </a:extLst>
          </p:cNvPr>
          <p:cNvSpPr/>
          <p:nvPr/>
        </p:nvSpPr>
        <p:spPr>
          <a:xfrm>
            <a:off x="3042319" y="4339913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B572EBEE-4E0A-B06C-F10B-16A535C4AACC}"/>
              </a:ext>
            </a:extLst>
          </p:cNvPr>
          <p:cNvSpPr/>
          <p:nvPr/>
        </p:nvSpPr>
        <p:spPr>
          <a:xfrm>
            <a:off x="3114319" y="4266524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41A58C67-26CC-2044-4EBC-49BB3EC809FD}"/>
              </a:ext>
            </a:extLst>
          </p:cNvPr>
          <p:cNvSpPr/>
          <p:nvPr/>
        </p:nvSpPr>
        <p:spPr>
          <a:xfrm>
            <a:off x="2981267" y="5516818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0F9F9E66-BD3D-3E4D-2826-CED21F8C4B5C}"/>
              </a:ext>
            </a:extLst>
          </p:cNvPr>
          <p:cNvSpPr/>
          <p:nvPr/>
        </p:nvSpPr>
        <p:spPr>
          <a:xfrm>
            <a:off x="9336871" y="5394468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7760EDC7-64E8-B5AE-99B0-D31D081F2DF1}"/>
              </a:ext>
            </a:extLst>
          </p:cNvPr>
          <p:cNvSpPr/>
          <p:nvPr/>
        </p:nvSpPr>
        <p:spPr>
          <a:xfrm>
            <a:off x="3555885" y="4818779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492A836D-CF72-F9DE-6D94-3319CB56DB6B}"/>
              </a:ext>
            </a:extLst>
          </p:cNvPr>
          <p:cNvSpPr/>
          <p:nvPr/>
        </p:nvSpPr>
        <p:spPr>
          <a:xfrm>
            <a:off x="3580937" y="4622464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D5725078-BD05-81AE-1278-6EBC634F7457}"/>
              </a:ext>
            </a:extLst>
          </p:cNvPr>
          <p:cNvSpPr/>
          <p:nvPr/>
        </p:nvSpPr>
        <p:spPr>
          <a:xfrm>
            <a:off x="3962061" y="4576025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xmlns="" id="{7D76E09F-943B-B447-E339-FF881749A4D2}"/>
              </a:ext>
            </a:extLst>
          </p:cNvPr>
          <p:cNvSpPr/>
          <p:nvPr/>
        </p:nvSpPr>
        <p:spPr>
          <a:xfrm>
            <a:off x="5791831" y="5565344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xmlns="" id="{4FE83524-6BA6-EB42-3B26-3CB17B0C01C5}"/>
              </a:ext>
            </a:extLst>
          </p:cNvPr>
          <p:cNvSpPr/>
          <p:nvPr/>
        </p:nvSpPr>
        <p:spPr>
          <a:xfrm>
            <a:off x="2472392" y="4767422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xmlns="" id="{685999B2-D2A8-13F6-FEDC-8752CAC8AF5A}"/>
              </a:ext>
            </a:extLst>
          </p:cNvPr>
          <p:cNvSpPr/>
          <p:nvPr/>
        </p:nvSpPr>
        <p:spPr>
          <a:xfrm>
            <a:off x="3430407" y="3565321"/>
            <a:ext cx="729843" cy="620785"/>
          </a:xfrm>
          <a:custGeom>
            <a:avLst/>
            <a:gdLst>
              <a:gd name="connsiteX0" fmla="*/ 0 w 729843"/>
              <a:gd name="connsiteY0" fmla="*/ 620785 h 620785"/>
              <a:gd name="connsiteX1" fmla="*/ 729843 w 729843"/>
              <a:gd name="connsiteY1" fmla="*/ 0 h 62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9843" h="620785">
                <a:moveTo>
                  <a:pt x="0" y="620785"/>
                </a:moveTo>
                <a:cubicBezTo>
                  <a:pt x="313888" y="376106"/>
                  <a:pt x="627777" y="131427"/>
                  <a:pt x="729843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: фигура 63">
            <a:extLst>
              <a:ext uri="{FF2B5EF4-FFF2-40B4-BE49-F238E27FC236}">
                <a16:creationId xmlns:a16="http://schemas.microsoft.com/office/drawing/2014/main" xmlns="" id="{54AECC31-A8E2-3E43-5561-253D04FEF4F0}"/>
              </a:ext>
            </a:extLst>
          </p:cNvPr>
          <p:cNvSpPr/>
          <p:nvPr/>
        </p:nvSpPr>
        <p:spPr>
          <a:xfrm>
            <a:off x="3430407" y="3967993"/>
            <a:ext cx="17047" cy="184557"/>
          </a:xfrm>
          <a:custGeom>
            <a:avLst/>
            <a:gdLst>
              <a:gd name="connsiteX0" fmla="*/ 16778 w 17047"/>
              <a:gd name="connsiteY0" fmla="*/ 184557 h 184557"/>
              <a:gd name="connsiteX1" fmla="*/ 0 w 17047"/>
              <a:gd name="connsiteY1" fmla="*/ 0 h 18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047" h="184557">
                <a:moveTo>
                  <a:pt x="16778" y="184557"/>
                </a:moveTo>
                <a:cubicBezTo>
                  <a:pt x="17477" y="110454"/>
                  <a:pt x="18176" y="36352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xmlns="" id="{7B2ECC0E-7071-C4B1-1709-E36244D44876}"/>
              </a:ext>
            </a:extLst>
          </p:cNvPr>
          <p:cNvSpPr/>
          <p:nvPr/>
        </p:nvSpPr>
        <p:spPr>
          <a:xfrm>
            <a:off x="3367909" y="3674378"/>
            <a:ext cx="45719" cy="444616"/>
          </a:xfrm>
          <a:custGeom>
            <a:avLst/>
            <a:gdLst>
              <a:gd name="connsiteX0" fmla="*/ 50536 w 50536"/>
              <a:gd name="connsiteY0" fmla="*/ 444616 h 444616"/>
              <a:gd name="connsiteX1" fmla="*/ 202 w 50536"/>
              <a:gd name="connsiteY1" fmla="*/ 0 h 44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536" h="444616">
                <a:moveTo>
                  <a:pt x="50536" y="444616"/>
                </a:moveTo>
                <a:cubicBezTo>
                  <a:pt x="23971" y="262155"/>
                  <a:pt x="-2594" y="79695"/>
                  <a:pt x="202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: фигура 65">
            <a:extLst>
              <a:ext uri="{FF2B5EF4-FFF2-40B4-BE49-F238E27FC236}">
                <a16:creationId xmlns:a16="http://schemas.microsoft.com/office/drawing/2014/main" xmlns="" id="{42FC5B0E-05D1-9057-9803-2548E0781A9B}"/>
              </a:ext>
            </a:extLst>
          </p:cNvPr>
          <p:cNvSpPr/>
          <p:nvPr/>
        </p:nvSpPr>
        <p:spPr>
          <a:xfrm flipH="1">
            <a:off x="3453881" y="3548542"/>
            <a:ext cx="45719" cy="620785"/>
          </a:xfrm>
          <a:custGeom>
            <a:avLst/>
            <a:gdLst>
              <a:gd name="connsiteX0" fmla="*/ 2503 w 19281"/>
              <a:gd name="connsiteY0" fmla="*/ 612396 h 612396"/>
              <a:gd name="connsiteX1" fmla="*/ 19281 w 19281"/>
              <a:gd name="connsiteY1" fmla="*/ 0 h 61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81" h="612396">
                <a:moveTo>
                  <a:pt x="2503" y="612396"/>
                </a:moveTo>
                <a:cubicBezTo>
                  <a:pt x="-993" y="335559"/>
                  <a:pt x="-4488" y="58723"/>
                  <a:pt x="19281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xmlns="" id="{26A67E53-B3F9-CCEB-7593-524C9B687C32}"/>
              </a:ext>
            </a:extLst>
          </p:cNvPr>
          <p:cNvSpPr/>
          <p:nvPr/>
        </p:nvSpPr>
        <p:spPr>
          <a:xfrm>
            <a:off x="3438796" y="4018290"/>
            <a:ext cx="738230" cy="155773"/>
          </a:xfrm>
          <a:custGeom>
            <a:avLst/>
            <a:gdLst>
              <a:gd name="connsiteX0" fmla="*/ 0 w 4655890"/>
              <a:gd name="connsiteY0" fmla="*/ 222888 h 222888"/>
              <a:gd name="connsiteX1" fmla="*/ 4655890 w 4655890"/>
              <a:gd name="connsiteY1" fmla="*/ 29942 h 22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5890" h="222888">
                <a:moveTo>
                  <a:pt x="0" y="222888"/>
                </a:moveTo>
                <a:cubicBezTo>
                  <a:pt x="2121016" y="79576"/>
                  <a:pt x="4242033" y="-63735"/>
                  <a:pt x="4655890" y="29942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  <p:sp>
        <p:nvSpPr>
          <p:cNvPr id="68" name="Полилиния: фигура 67">
            <a:extLst>
              <a:ext uri="{FF2B5EF4-FFF2-40B4-BE49-F238E27FC236}">
                <a16:creationId xmlns:a16="http://schemas.microsoft.com/office/drawing/2014/main" xmlns="" id="{5F357F3C-9B58-4500-D190-127A6C80F2F2}"/>
              </a:ext>
            </a:extLst>
          </p:cNvPr>
          <p:cNvSpPr/>
          <p:nvPr/>
        </p:nvSpPr>
        <p:spPr>
          <a:xfrm>
            <a:off x="3438796" y="4160939"/>
            <a:ext cx="5754848" cy="679509"/>
          </a:xfrm>
          <a:custGeom>
            <a:avLst/>
            <a:gdLst>
              <a:gd name="connsiteX0" fmla="*/ 0 w 5754848"/>
              <a:gd name="connsiteY0" fmla="*/ 0 h 679509"/>
              <a:gd name="connsiteX1" fmla="*/ 5754848 w 5754848"/>
              <a:gd name="connsiteY1" fmla="*/ 679509 h 679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54848" h="679509">
                <a:moveTo>
                  <a:pt x="0" y="0"/>
                </a:moveTo>
                <a:cubicBezTo>
                  <a:pt x="2773260" y="194345"/>
                  <a:pt x="5546521" y="388691"/>
                  <a:pt x="5754848" y="679509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: фигура 69">
            <a:extLst>
              <a:ext uri="{FF2B5EF4-FFF2-40B4-BE49-F238E27FC236}">
                <a16:creationId xmlns:a16="http://schemas.microsoft.com/office/drawing/2014/main" xmlns="" id="{ECE2C800-B155-7B5D-D436-68685219D83D}"/>
              </a:ext>
            </a:extLst>
          </p:cNvPr>
          <p:cNvSpPr/>
          <p:nvPr/>
        </p:nvSpPr>
        <p:spPr>
          <a:xfrm>
            <a:off x="2667009" y="3252614"/>
            <a:ext cx="763398" cy="891547"/>
          </a:xfrm>
          <a:custGeom>
            <a:avLst/>
            <a:gdLst>
              <a:gd name="connsiteX0" fmla="*/ 763398 w 763398"/>
              <a:gd name="connsiteY0" fmla="*/ 891547 h 891547"/>
              <a:gd name="connsiteX1" fmla="*/ 0 w 763398"/>
              <a:gd name="connsiteY1" fmla="*/ 2314 h 89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3398" h="891547">
                <a:moveTo>
                  <a:pt x="763398" y="891547"/>
                </a:moveTo>
                <a:cubicBezTo>
                  <a:pt x="501941" y="427356"/>
                  <a:pt x="240484" y="-36835"/>
                  <a:pt x="0" y="2314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: фигура 72">
            <a:extLst>
              <a:ext uri="{FF2B5EF4-FFF2-40B4-BE49-F238E27FC236}">
                <a16:creationId xmlns:a16="http://schemas.microsoft.com/office/drawing/2014/main" xmlns="" id="{7E33A9CF-099C-5585-016B-E4BECAAB3DAF}"/>
              </a:ext>
            </a:extLst>
          </p:cNvPr>
          <p:cNvSpPr/>
          <p:nvPr/>
        </p:nvSpPr>
        <p:spPr>
          <a:xfrm>
            <a:off x="3463963" y="4177717"/>
            <a:ext cx="5805182" cy="864066"/>
          </a:xfrm>
          <a:custGeom>
            <a:avLst/>
            <a:gdLst>
              <a:gd name="connsiteX0" fmla="*/ 0 w 5805182"/>
              <a:gd name="connsiteY0" fmla="*/ 0 h 864066"/>
              <a:gd name="connsiteX1" fmla="*/ 5805182 w 5805182"/>
              <a:gd name="connsiteY1" fmla="*/ 864066 h 86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05182" h="864066">
                <a:moveTo>
                  <a:pt x="0" y="0"/>
                </a:moveTo>
                <a:cubicBezTo>
                  <a:pt x="2780950" y="275438"/>
                  <a:pt x="5561901" y="550877"/>
                  <a:pt x="5805182" y="86406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: фигура 73">
            <a:extLst>
              <a:ext uri="{FF2B5EF4-FFF2-40B4-BE49-F238E27FC236}">
                <a16:creationId xmlns:a16="http://schemas.microsoft.com/office/drawing/2014/main" xmlns="" id="{193A3A45-C921-EEAA-1B36-9EF3BC44B07C}"/>
              </a:ext>
            </a:extLst>
          </p:cNvPr>
          <p:cNvSpPr/>
          <p:nvPr/>
        </p:nvSpPr>
        <p:spPr>
          <a:xfrm>
            <a:off x="3463963" y="4186106"/>
            <a:ext cx="4907560" cy="746621"/>
          </a:xfrm>
          <a:custGeom>
            <a:avLst/>
            <a:gdLst>
              <a:gd name="connsiteX0" fmla="*/ 0 w 4907560"/>
              <a:gd name="connsiteY0" fmla="*/ 0 h 746621"/>
              <a:gd name="connsiteX1" fmla="*/ 4907560 w 4907560"/>
              <a:gd name="connsiteY1" fmla="*/ 746621 h 74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07560" h="746621">
                <a:moveTo>
                  <a:pt x="0" y="0"/>
                </a:moveTo>
                <a:cubicBezTo>
                  <a:pt x="2083266" y="229299"/>
                  <a:pt x="4166532" y="458599"/>
                  <a:pt x="4907560" y="746621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: фигура 74">
            <a:extLst>
              <a:ext uri="{FF2B5EF4-FFF2-40B4-BE49-F238E27FC236}">
                <a16:creationId xmlns:a16="http://schemas.microsoft.com/office/drawing/2014/main" xmlns="" id="{756F94AC-2393-0EEA-EE07-C6628A682F7C}"/>
              </a:ext>
            </a:extLst>
          </p:cNvPr>
          <p:cNvSpPr/>
          <p:nvPr/>
        </p:nvSpPr>
        <p:spPr>
          <a:xfrm>
            <a:off x="3463963" y="4160939"/>
            <a:ext cx="5947795" cy="1291905"/>
          </a:xfrm>
          <a:custGeom>
            <a:avLst/>
            <a:gdLst>
              <a:gd name="connsiteX0" fmla="*/ 0 w 5947795"/>
              <a:gd name="connsiteY0" fmla="*/ 0 h 1291905"/>
              <a:gd name="connsiteX1" fmla="*/ 5947795 w 5947795"/>
              <a:gd name="connsiteY1" fmla="*/ 1291905 h 129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47795" h="1291905">
                <a:moveTo>
                  <a:pt x="0" y="0"/>
                </a:moveTo>
                <a:cubicBezTo>
                  <a:pt x="2735510" y="438325"/>
                  <a:pt x="5471021" y="876650"/>
                  <a:pt x="5947795" y="1291905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олилиния: фигура 75">
            <a:extLst>
              <a:ext uri="{FF2B5EF4-FFF2-40B4-BE49-F238E27FC236}">
                <a16:creationId xmlns:a16="http://schemas.microsoft.com/office/drawing/2014/main" xmlns="" id="{67AE5C91-1E3A-56F3-3C8C-289FF0616B7D}"/>
              </a:ext>
            </a:extLst>
          </p:cNvPr>
          <p:cNvSpPr/>
          <p:nvPr/>
        </p:nvSpPr>
        <p:spPr>
          <a:xfrm>
            <a:off x="3472352" y="4160939"/>
            <a:ext cx="5897461" cy="1442907"/>
          </a:xfrm>
          <a:custGeom>
            <a:avLst/>
            <a:gdLst>
              <a:gd name="connsiteX0" fmla="*/ 0 w 5897461"/>
              <a:gd name="connsiteY0" fmla="*/ 0 h 1442907"/>
              <a:gd name="connsiteX1" fmla="*/ 5897461 w 5897461"/>
              <a:gd name="connsiteY1" fmla="*/ 1442907 h 144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97461" h="1442907">
                <a:moveTo>
                  <a:pt x="0" y="0"/>
                </a:moveTo>
                <a:cubicBezTo>
                  <a:pt x="2865539" y="541090"/>
                  <a:pt x="5731079" y="1082180"/>
                  <a:pt x="5897461" y="1442907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F09F5D30-AFD5-60E3-5EC8-ED087EA740A1}"/>
              </a:ext>
            </a:extLst>
          </p:cNvPr>
          <p:cNvSpPr/>
          <p:nvPr/>
        </p:nvSpPr>
        <p:spPr>
          <a:xfrm>
            <a:off x="3463963" y="4169328"/>
            <a:ext cx="2097248" cy="444617"/>
          </a:xfrm>
          <a:custGeom>
            <a:avLst/>
            <a:gdLst>
              <a:gd name="connsiteX0" fmla="*/ 0 w 2097248"/>
              <a:gd name="connsiteY0" fmla="*/ 0 h 444617"/>
              <a:gd name="connsiteX1" fmla="*/ 2097248 w 2097248"/>
              <a:gd name="connsiteY1" fmla="*/ 444617 h 44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7248" h="444617">
                <a:moveTo>
                  <a:pt x="0" y="0"/>
                </a:moveTo>
                <a:cubicBezTo>
                  <a:pt x="855677" y="141914"/>
                  <a:pt x="1711354" y="283828"/>
                  <a:pt x="2097248" y="444617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xmlns="" id="{25FF8BAD-7E3B-682C-9F5D-558196E9CEBA}"/>
              </a:ext>
            </a:extLst>
          </p:cNvPr>
          <p:cNvSpPr/>
          <p:nvPr/>
        </p:nvSpPr>
        <p:spPr>
          <a:xfrm>
            <a:off x="3472352" y="4152550"/>
            <a:ext cx="3934517" cy="1434518"/>
          </a:xfrm>
          <a:custGeom>
            <a:avLst/>
            <a:gdLst>
              <a:gd name="connsiteX0" fmla="*/ 0 w 3934517"/>
              <a:gd name="connsiteY0" fmla="*/ 0 h 1434518"/>
              <a:gd name="connsiteX1" fmla="*/ 3926048 w 3934517"/>
              <a:gd name="connsiteY1" fmla="*/ 1434518 h 143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34517" h="1434518">
                <a:moveTo>
                  <a:pt x="0" y="0"/>
                </a:moveTo>
                <a:cubicBezTo>
                  <a:pt x="2041321" y="520117"/>
                  <a:pt x="4082643" y="1040235"/>
                  <a:pt x="3926048" y="1434518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xmlns="" id="{685D9640-87D0-0620-FB7D-4914721962AA}"/>
              </a:ext>
            </a:extLst>
          </p:cNvPr>
          <p:cNvSpPr/>
          <p:nvPr/>
        </p:nvSpPr>
        <p:spPr>
          <a:xfrm>
            <a:off x="3447185" y="4160939"/>
            <a:ext cx="3741490" cy="1342239"/>
          </a:xfrm>
          <a:custGeom>
            <a:avLst/>
            <a:gdLst>
              <a:gd name="connsiteX0" fmla="*/ 0 w 3741490"/>
              <a:gd name="connsiteY0" fmla="*/ 0 h 1342239"/>
              <a:gd name="connsiteX1" fmla="*/ 3741490 w 3741490"/>
              <a:gd name="connsiteY1" fmla="*/ 1342239 h 134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41490" h="1342239">
                <a:moveTo>
                  <a:pt x="0" y="0"/>
                </a:moveTo>
                <a:cubicBezTo>
                  <a:pt x="1727433" y="469783"/>
                  <a:pt x="3454866" y="939567"/>
                  <a:pt x="3741490" y="1342239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xmlns="" id="{36641B5A-EA99-9AFA-55D7-B867451BC8A1}"/>
              </a:ext>
            </a:extLst>
          </p:cNvPr>
          <p:cNvSpPr/>
          <p:nvPr/>
        </p:nvSpPr>
        <p:spPr>
          <a:xfrm>
            <a:off x="3463963" y="4177717"/>
            <a:ext cx="285226" cy="125835"/>
          </a:xfrm>
          <a:custGeom>
            <a:avLst/>
            <a:gdLst>
              <a:gd name="connsiteX0" fmla="*/ 0 w 285226"/>
              <a:gd name="connsiteY0" fmla="*/ 0 h 125835"/>
              <a:gd name="connsiteX1" fmla="*/ 285226 w 285226"/>
              <a:gd name="connsiteY1" fmla="*/ 125835 h 12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226" h="125835">
                <a:moveTo>
                  <a:pt x="0" y="0"/>
                </a:moveTo>
                <a:cubicBezTo>
                  <a:pt x="131427" y="31459"/>
                  <a:pt x="262855" y="62918"/>
                  <a:pt x="285226" y="125835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: фигура 80">
            <a:extLst>
              <a:ext uri="{FF2B5EF4-FFF2-40B4-BE49-F238E27FC236}">
                <a16:creationId xmlns:a16="http://schemas.microsoft.com/office/drawing/2014/main" xmlns="" id="{C7EFE2C1-2A30-62BC-4482-CC771342E91E}"/>
              </a:ext>
            </a:extLst>
          </p:cNvPr>
          <p:cNvSpPr/>
          <p:nvPr/>
        </p:nvSpPr>
        <p:spPr>
          <a:xfrm>
            <a:off x="3489130" y="4152550"/>
            <a:ext cx="981512" cy="403688"/>
          </a:xfrm>
          <a:custGeom>
            <a:avLst/>
            <a:gdLst>
              <a:gd name="connsiteX0" fmla="*/ 0 w 981512"/>
              <a:gd name="connsiteY0" fmla="*/ 0 h 403688"/>
              <a:gd name="connsiteX1" fmla="*/ 981512 w 981512"/>
              <a:gd name="connsiteY1" fmla="*/ 394283 h 40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1512" h="403688">
                <a:moveTo>
                  <a:pt x="0" y="0"/>
                </a:moveTo>
                <a:cubicBezTo>
                  <a:pt x="216715" y="226503"/>
                  <a:pt x="433431" y="453006"/>
                  <a:pt x="981512" y="394283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: фигура 81">
            <a:extLst>
              <a:ext uri="{FF2B5EF4-FFF2-40B4-BE49-F238E27FC236}">
                <a16:creationId xmlns:a16="http://schemas.microsoft.com/office/drawing/2014/main" xmlns="" id="{96F00C57-1708-A39C-E362-37D6D0F1F315}"/>
              </a:ext>
            </a:extLst>
          </p:cNvPr>
          <p:cNvSpPr/>
          <p:nvPr/>
        </p:nvSpPr>
        <p:spPr>
          <a:xfrm>
            <a:off x="3455574" y="4169328"/>
            <a:ext cx="545285" cy="461395"/>
          </a:xfrm>
          <a:custGeom>
            <a:avLst/>
            <a:gdLst>
              <a:gd name="connsiteX0" fmla="*/ 0 w 545285"/>
              <a:gd name="connsiteY0" fmla="*/ 0 h 461395"/>
              <a:gd name="connsiteX1" fmla="*/ 545285 w 545285"/>
              <a:gd name="connsiteY1" fmla="*/ 461395 h 4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5285" h="461395">
                <a:moveTo>
                  <a:pt x="0" y="0"/>
                </a:moveTo>
                <a:cubicBezTo>
                  <a:pt x="160789" y="190850"/>
                  <a:pt x="321579" y="381700"/>
                  <a:pt x="545285" y="461395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: фигура 82">
            <a:extLst>
              <a:ext uri="{FF2B5EF4-FFF2-40B4-BE49-F238E27FC236}">
                <a16:creationId xmlns:a16="http://schemas.microsoft.com/office/drawing/2014/main" xmlns="" id="{9F6E94D8-6FF9-A9B4-BF76-BABCB696A147}"/>
              </a:ext>
            </a:extLst>
          </p:cNvPr>
          <p:cNvSpPr/>
          <p:nvPr/>
        </p:nvSpPr>
        <p:spPr>
          <a:xfrm>
            <a:off x="3447185" y="4177717"/>
            <a:ext cx="1191237" cy="595619"/>
          </a:xfrm>
          <a:custGeom>
            <a:avLst/>
            <a:gdLst>
              <a:gd name="connsiteX0" fmla="*/ 0 w 1191237"/>
              <a:gd name="connsiteY0" fmla="*/ 0 h 595619"/>
              <a:gd name="connsiteX1" fmla="*/ 1191237 w 1191237"/>
              <a:gd name="connsiteY1" fmla="*/ 595619 h 59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237" h="595619">
                <a:moveTo>
                  <a:pt x="0" y="0"/>
                </a:moveTo>
                <a:cubicBezTo>
                  <a:pt x="441820" y="258661"/>
                  <a:pt x="883641" y="517322"/>
                  <a:pt x="1191237" y="595619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xmlns="" id="{E3AAE293-4685-001D-EEB6-5F38B654E276}"/>
              </a:ext>
            </a:extLst>
          </p:cNvPr>
          <p:cNvSpPr/>
          <p:nvPr/>
        </p:nvSpPr>
        <p:spPr>
          <a:xfrm>
            <a:off x="3128404" y="3917659"/>
            <a:ext cx="302003" cy="234891"/>
          </a:xfrm>
          <a:custGeom>
            <a:avLst/>
            <a:gdLst>
              <a:gd name="connsiteX0" fmla="*/ 302003 w 302003"/>
              <a:gd name="connsiteY0" fmla="*/ 234891 h 234891"/>
              <a:gd name="connsiteX1" fmla="*/ 0 w 302003"/>
              <a:gd name="connsiteY1" fmla="*/ 0 h 23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003" h="234891">
                <a:moveTo>
                  <a:pt x="302003" y="234891"/>
                </a:moveTo>
                <a:cubicBezTo>
                  <a:pt x="207627" y="119542"/>
                  <a:pt x="113251" y="4194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: фигура 84">
            <a:extLst>
              <a:ext uri="{FF2B5EF4-FFF2-40B4-BE49-F238E27FC236}">
                <a16:creationId xmlns:a16="http://schemas.microsoft.com/office/drawing/2014/main" xmlns="" id="{162A1F7C-3C66-9781-4E1C-AB7D06334F13}"/>
              </a:ext>
            </a:extLst>
          </p:cNvPr>
          <p:cNvSpPr/>
          <p:nvPr/>
        </p:nvSpPr>
        <p:spPr>
          <a:xfrm>
            <a:off x="3254239" y="4127383"/>
            <a:ext cx="184557" cy="41945"/>
          </a:xfrm>
          <a:custGeom>
            <a:avLst/>
            <a:gdLst>
              <a:gd name="connsiteX0" fmla="*/ 184557 w 184557"/>
              <a:gd name="connsiteY0" fmla="*/ 41945 h 41945"/>
              <a:gd name="connsiteX1" fmla="*/ 0 w 184557"/>
              <a:gd name="connsiteY1" fmla="*/ 0 h 4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57" h="41945">
                <a:moveTo>
                  <a:pt x="184557" y="41945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44B6955D-D3AF-3894-D468-AA77CB9D1B85}"/>
              </a:ext>
            </a:extLst>
          </p:cNvPr>
          <p:cNvSpPr/>
          <p:nvPr/>
        </p:nvSpPr>
        <p:spPr>
          <a:xfrm>
            <a:off x="3052903" y="4066726"/>
            <a:ext cx="360726" cy="94213"/>
          </a:xfrm>
          <a:custGeom>
            <a:avLst/>
            <a:gdLst>
              <a:gd name="connsiteX0" fmla="*/ 360726 w 360726"/>
              <a:gd name="connsiteY0" fmla="*/ 69046 h 94213"/>
              <a:gd name="connsiteX1" fmla="*/ 0 w 360726"/>
              <a:gd name="connsiteY1" fmla="*/ 94213 h 94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726" h="94213">
                <a:moveTo>
                  <a:pt x="360726" y="69046"/>
                </a:moveTo>
                <a:cubicBezTo>
                  <a:pt x="234192" y="5429"/>
                  <a:pt x="107659" y="-58187"/>
                  <a:pt x="0" y="94213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xmlns="" id="{803186A2-11D6-BBAC-5303-2104A8F22D2F}"/>
              </a:ext>
            </a:extLst>
          </p:cNvPr>
          <p:cNvSpPr/>
          <p:nvPr/>
        </p:nvSpPr>
        <p:spPr>
          <a:xfrm>
            <a:off x="3312962" y="4177717"/>
            <a:ext cx="142612" cy="83890"/>
          </a:xfrm>
          <a:custGeom>
            <a:avLst/>
            <a:gdLst>
              <a:gd name="connsiteX0" fmla="*/ 142612 w 142612"/>
              <a:gd name="connsiteY0" fmla="*/ 0 h 83890"/>
              <a:gd name="connsiteX1" fmla="*/ 0 w 142612"/>
              <a:gd name="connsiteY1" fmla="*/ 83890 h 8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612" h="83890">
                <a:moveTo>
                  <a:pt x="142612" y="0"/>
                </a:moveTo>
                <a:cubicBezTo>
                  <a:pt x="89482" y="23070"/>
                  <a:pt x="36352" y="46140"/>
                  <a:pt x="0" y="8389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: фигура 87">
            <a:extLst>
              <a:ext uri="{FF2B5EF4-FFF2-40B4-BE49-F238E27FC236}">
                <a16:creationId xmlns:a16="http://schemas.microsoft.com/office/drawing/2014/main" xmlns="" id="{23754B10-E107-E89D-E697-D4AD11336613}"/>
              </a:ext>
            </a:extLst>
          </p:cNvPr>
          <p:cNvSpPr/>
          <p:nvPr/>
        </p:nvSpPr>
        <p:spPr>
          <a:xfrm>
            <a:off x="3446564" y="4186106"/>
            <a:ext cx="621" cy="142613"/>
          </a:xfrm>
          <a:custGeom>
            <a:avLst/>
            <a:gdLst>
              <a:gd name="connsiteX0" fmla="*/ 621 w 621"/>
              <a:gd name="connsiteY0" fmla="*/ 0 h 142613"/>
              <a:gd name="connsiteX1" fmla="*/ 621 w 621"/>
              <a:gd name="connsiteY1" fmla="*/ 142613 h 14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1" h="142613">
                <a:moveTo>
                  <a:pt x="621" y="0"/>
                </a:moveTo>
                <a:cubicBezTo>
                  <a:pt x="621" y="47538"/>
                  <a:pt x="-777" y="61519"/>
                  <a:pt x="621" y="142613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xmlns="" id="{0DE96F6B-FE2B-479A-4AB8-D1A5B95A5C71}"/>
              </a:ext>
            </a:extLst>
          </p:cNvPr>
          <p:cNvSpPr/>
          <p:nvPr/>
        </p:nvSpPr>
        <p:spPr>
          <a:xfrm>
            <a:off x="3161960" y="4169328"/>
            <a:ext cx="234891" cy="100668"/>
          </a:xfrm>
          <a:custGeom>
            <a:avLst/>
            <a:gdLst>
              <a:gd name="connsiteX0" fmla="*/ 234891 w 234891"/>
              <a:gd name="connsiteY0" fmla="*/ 0 h 100668"/>
              <a:gd name="connsiteX1" fmla="*/ 0 w 234891"/>
              <a:gd name="connsiteY1" fmla="*/ 100668 h 1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891" h="100668">
                <a:moveTo>
                  <a:pt x="234891" y="0"/>
                </a:moveTo>
                <a:cubicBezTo>
                  <a:pt x="149603" y="23069"/>
                  <a:pt x="64316" y="46139"/>
                  <a:pt x="0" y="100668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xmlns="" id="{1CBAEB7B-06B8-0EB4-9201-8B22B2FC47E8}"/>
              </a:ext>
            </a:extLst>
          </p:cNvPr>
          <p:cNvSpPr/>
          <p:nvPr/>
        </p:nvSpPr>
        <p:spPr>
          <a:xfrm>
            <a:off x="3044514" y="4202884"/>
            <a:ext cx="385893" cy="199231"/>
          </a:xfrm>
          <a:custGeom>
            <a:avLst/>
            <a:gdLst>
              <a:gd name="connsiteX0" fmla="*/ 385893 w 385893"/>
              <a:gd name="connsiteY0" fmla="*/ 0 h 199231"/>
              <a:gd name="connsiteX1" fmla="*/ 0 w 385893"/>
              <a:gd name="connsiteY1" fmla="*/ 184558 h 1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893" h="199231">
                <a:moveTo>
                  <a:pt x="385893" y="0"/>
                </a:moveTo>
                <a:cubicBezTo>
                  <a:pt x="281730" y="120941"/>
                  <a:pt x="177567" y="241883"/>
                  <a:pt x="0" y="184558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xmlns="" id="{D3907515-D481-BCC2-E7EF-95E7209C1877}"/>
              </a:ext>
            </a:extLst>
          </p:cNvPr>
          <p:cNvSpPr/>
          <p:nvPr/>
        </p:nvSpPr>
        <p:spPr>
          <a:xfrm>
            <a:off x="3019347" y="4202884"/>
            <a:ext cx="394282" cy="327383"/>
          </a:xfrm>
          <a:custGeom>
            <a:avLst/>
            <a:gdLst>
              <a:gd name="connsiteX0" fmla="*/ 394282 w 394282"/>
              <a:gd name="connsiteY0" fmla="*/ 0 h 327383"/>
              <a:gd name="connsiteX1" fmla="*/ 0 w 394282"/>
              <a:gd name="connsiteY1" fmla="*/ 327171 h 32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282" h="327383">
                <a:moveTo>
                  <a:pt x="394282" y="0"/>
                </a:moveTo>
                <a:cubicBezTo>
                  <a:pt x="309693" y="167081"/>
                  <a:pt x="225104" y="334162"/>
                  <a:pt x="0" y="327171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: фигура 91">
            <a:extLst>
              <a:ext uri="{FF2B5EF4-FFF2-40B4-BE49-F238E27FC236}">
                <a16:creationId xmlns:a16="http://schemas.microsoft.com/office/drawing/2014/main" xmlns="" id="{0494BF84-729F-0D54-D468-EB07A7CA7452}"/>
              </a:ext>
            </a:extLst>
          </p:cNvPr>
          <p:cNvSpPr/>
          <p:nvPr/>
        </p:nvSpPr>
        <p:spPr>
          <a:xfrm>
            <a:off x="3220683" y="4194495"/>
            <a:ext cx="184557" cy="385894"/>
          </a:xfrm>
          <a:custGeom>
            <a:avLst/>
            <a:gdLst>
              <a:gd name="connsiteX0" fmla="*/ 184557 w 184557"/>
              <a:gd name="connsiteY0" fmla="*/ 0 h 385894"/>
              <a:gd name="connsiteX1" fmla="*/ 0 w 184557"/>
              <a:gd name="connsiteY1" fmla="*/ 385894 h 38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557" h="385894">
                <a:moveTo>
                  <a:pt x="184557" y="0"/>
                </a:moveTo>
                <a:cubicBezTo>
                  <a:pt x="164983" y="145409"/>
                  <a:pt x="145409" y="290819"/>
                  <a:pt x="0" y="385894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: фигура 92">
            <a:extLst>
              <a:ext uri="{FF2B5EF4-FFF2-40B4-BE49-F238E27FC236}">
                <a16:creationId xmlns:a16="http://schemas.microsoft.com/office/drawing/2014/main" xmlns="" id="{4298F385-1441-1834-0FE8-D74246B4E050}"/>
              </a:ext>
            </a:extLst>
          </p:cNvPr>
          <p:cNvSpPr/>
          <p:nvPr/>
        </p:nvSpPr>
        <p:spPr>
          <a:xfrm>
            <a:off x="3447185" y="4186106"/>
            <a:ext cx="196524" cy="453006"/>
          </a:xfrm>
          <a:custGeom>
            <a:avLst/>
            <a:gdLst>
              <a:gd name="connsiteX0" fmla="*/ 0 w 196524"/>
              <a:gd name="connsiteY0" fmla="*/ 0 h 453006"/>
              <a:gd name="connsiteX1" fmla="*/ 184558 w 196524"/>
              <a:gd name="connsiteY1" fmla="*/ 453006 h 4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6524" h="453006">
                <a:moveTo>
                  <a:pt x="0" y="0"/>
                </a:moveTo>
                <a:cubicBezTo>
                  <a:pt x="117446" y="164983"/>
                  <a:pt x="234892" y="329967"/>
                  <a:pt x="184558" y="45300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xmlns="" id="{2D9460C1-CBA7-C689-E2EB-F43E5C34C16F}"/>
              </a:ext>
            </a:extLst>
          </p:cNvPr>
          <p:cNvSpPr/>
          <p:nvPr/>
        </p:nvSpPr>
        <p:spPr>
          <a:xfrm>
            <a:off x="3422018" y="4177717"/>
            <a:ext cx="394283" cy="520118"/>
          </a:xfrm>
          <a:custGeom>
            <a:avLst/>
            <a:gdLst>
              <a:gd name="connsiteX0" fmla="*/ 0 w 394283"/>
              <a:gd name="connsiteY0" fmla="*/ 0 h 520118"/>
              <a:gd name="connsiteX1" fmla="*/ 394283 w 394283"/>
              <a:gd name="connsiteY1" fmla="*/ 520118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4283" h="520118">
                <a:moveTo>
                  <a:pt x="0" y="0"/>
                </a:moveTo>
                <a:cubicBezTo>
                  <a:pt x="195743" y="192947"/>
                  <a:pt x="391487" y="385894"/>
                  <a:pt x="394283" y="520118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xmlns="" id="{C2A97C9D-D9BC-A73F-1430-0122D51A48C4}"/>
              </a:ext>
            </a:extLst>
          </p:cNvPr>
          <p:cNvSpPr/>
          <p:nvPr/>
        </p:nvSpPr>
        <p:spPr>
          <a:xfrm>
            <a:off x="3445962" y="4178300"/>
            <a:ext cx="159821" cy="666750"/>
          </a:xfrm>
          <a:custGeom>
            <a:avLst/>
            <a:gdLst>
              <a:gd name="connsiteX0" fmla="*/ 0 w 159821"/>
              <a:gd name="connsiteY0" fmla="*/ 0 h 666750"/>
              <a:gd name="connsiteX1" fmla="*/ 158750 w 159821"/>
              <a:gd name="connsiteY1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821" h="666750">
                <a:moveTo>
                  <a:pt x="0" y="0"/>
                </a:moveTo>
                <a:cubicBezTo>
                  <a:pt x="85196" y="250296"/>
                  <a:pt x="170392" y="500592"/>
                  <a:pt x="158750" y="6667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xmlns="" id="{5FDA8704-8A85-BD3B-2BC3-751AF48317ED}"/>
              </a:ext>
            </a:extLst>
          </p:cNvPr>
          <p:cNvSpPr/>
          <p:nvPr/>
        </p:nvSpPr>
        <p:spPr>
          <a:xfrm>
            <a:off x="3439612" y="4178300"/>
            <a:ext cx="819150" cy="692150"/>
          </a:xfrm>
          <a:custGeom>
            <a:avLst/>
            <a:gdLst>
              <a:gd name="connsiteX0" fmla="*/ 0 w 819150"/>
              <a:gd name="connsiteY0" fmla="*/ 0 h 692150"/>
              <a:gd name="connsiteX1" fmla="*/ 819150 w 819150"/>
              <a:gd name="connsiteY1" fmla="*/ 69215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9150" h="692150">
                <a:moveTo>
                  <a:pt x="0" y="0"/>
                </a:moveTo>
                <a:cubicBezTo>
                  <a:pt x="309033" y="320675"/>
                  <a:pt x="618067" y="641350"/>
                  <a:pt x="819150" y="6921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xmlns="" id="{A426D296-A4E4-FC7D-68AF-60CFFAFA3525}"/>
              </a:ext>
            </a:extLst>
          </p:cNvPr>
          <p:cNvSpPr/>
          <p:nvPr/>
        </p:nvSpPr>
        <p:spPr>
          <a:xfrm>
            <a:off x="3465012" y="4184650"/>
            <a:ext cx="1104900" cy="755650"/>
          </a:xfrm>
          <a:custGeom>
            <a:avLst/>
            <a:gdLst>
              <a:gd name="connsiteX0" fmla="*/ 0 w 1104900"/>
              <a:gd name="connsiteY0" fmla="*/ 0 h 755650"/>
              <a:gd name="connsiteX1" fmla="*/ 1104900 w 1104900"/>
              <a:gd name="connsiteY1" fmla="*/ 75565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04900" h="755650">
                <a:moveTo>
                  <a:pt x="0" y="0"/>
                </a:moveTo>
                <a:cubicBezTo>
                  <a:pt x="444500" y="314325"/>
                  <a:pt x="889000" y="628650"/>
                  <a:pt x="1104900" y="7556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: фигура 97">
            <a:extLst>
              <a:ext uri="{FF2B5EF4-FFF2-40B4-BE49-F238E27FC236}">
                <a16:creationId xmlns:a16="http://schemas.microsoft.com/office/drawing/2014/main" xmlns="" id="{DCA2211B-AE34-0A9F-5E85-7B24BB2F1DC8}"/>
              </a:ext>
            </a:extLst>
          </p:cNvPr>
          <p:cNvSpPr/>
          <p:nvPr/>
        </p:nvSpPr>
        <p:spPr>
          <a:xfrm>
            <a:off x="3452312" y="4184650"/>
            <a:ext cx="1511145" cy="666750"/>
          </a:xfrm>
          <a:custGeom>
            <a:avLst/>
            <a:gdLst>
              <a:gd name="connsiteX0" fmla="*/ 0 w 1511145"/>
              <a:gd name="connsiteY0" fmla="*/ 0 h 666750"/>
              <a:gd name="connsiteX1" fmla="*/ 1485900 w 1511145"/>
              <a:gd name="connsiteY1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1145" h="666750">
                <a:moveTo>
                  <a:pt x="0" y="0"/>
                </a:moveTo>
                <a:cubicBezTo>
                  <a:pt x="833966" y="213254"/>
                  <a:pt x="1667933" y="426508"/>
                  <a:pt x="1485900" y="6667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xmlns="" id="{F3F1B5EA-BE59-9497-A9BA-FBDFF2F71A4C}"/>
              </a:ext>
            </a:extLst>
          </p:cNvPr>
          <p:cNvSpPr/>
          <p:nvPr/>
        </p:nvSpPr>
        <p:spPr>
          <a:xfrm>
            <a:off x="3433262" y="4178300"/>
            <a:ext cx="406400" cy="666750"/>
          </a:xfrm>
          <a:custGeom>
            <a:avLst/>
            <a:gdLst>
              <a:gd name="connsiteX0" fmla="*/ 0 w 406400"/>
              <a:gd name="connsiteY0" fmla="*/ 0 h 666750"/>
              <a:gd name="connsiteX1" fmla="*/ 406400 w 406400"/>
              <a:gd name="connsiteY1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400" h="666750">
                <a:moveTo>
                  <a:pt x="0" y="0"/>
                </a:moveTo>
                <a:cubicBezTo>
                  <a:pt x="149754" y="275696"/>
                  <a:pt x="299508" y="551392"/>
                  <a:pt x="406400" y="6667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xmlns="" id="{116EFDA3-2DD3-BE37-D2B4-2096CFBFC66B}"/>
              </a:ext>
            </a:extLst>
          </p:cNvPr>
          <p:cNvSpPr/>
          <p:nvPr/>
        </p:nvSpPr>
        <p:spPr>
          <a:xfrm>
            <a:off x="3439612" y="4178300"/>
            <a:ext cx="652458" cy="933450"/>
          </a:xfrm>
          <a:custGeom>
            <a:avLst/>
            <a:gdLst>
              <a:gd name="connsiteX0" fmla="*/ 0 w 652458"/>
              <a:gd name="connsiteY0" fmla="*/ 0 h 933450"/>
              <a:gd name="connsiteX1" fmla="*/ 647700 w 652458"/>
              <a:gd name="connsiteY1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458" h="933450">
                <a:moveTo>
                  <a:pt x="0" y="0"/>
                </a:moveTo>
                <a:cubicBezTo>
                  <a:pt x="348721" y="367771"/>
                  <a:pt x="697442" y="735542"/>
                  <a:pt x="647700" y="9334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: фигура 102">
            <a:extLst>
              <a:ext uri="{FF2B5EF4-FFF2-40B4-BE49-F238E27FC236}">
                <a16:creationId xmlns:a16="http://schemas.microsoft.com/office/drawing/2014/main" xmlns="" id="{3A0E3A82-2039-535B-BCA2-E2D8F82BB695}"/>
              </a:ext>
            </a:extLst>
          </p:cNvPr>
          <p:cNvSpPr/>
          <p:nvPr/>
        </p:nvSpPr>
        <p:spPr>
          <a:xfrm>
            <a:off x="3445962" y="4165600"/>
            <a:ext cx="1790700" cy="1054100"/>
          </a:xfrm>
          <a:custGeom>
            <a:avLst/>
            <a:gdLst>
              <a:gd name="connsiteX0" fmla="*/ 0 w 1790700"/>
              <a:gd name="connsiteY0" fmla="*/ 0 h 1054100"/>
              <a:gd name="connsiteX1" fmla="*/ 1790700 w 1790700"/>
              <a:gd name="connsiteY1" fmla="*/ 10541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90700" h="1054100">
                <a:moveTo>
                  <a:pt x="0" y="0"/>
                </a:moveTo>
                <a:cubicBezTo>
                  <a:pt x="732366" y="457200"/>
                  <a:pt x="1464733" y="914400"/>
                  <a:pt x="1790700" y="10541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: фигура 103">
            <a:extLst>
              <a:ext uri="{FF2B5EF4-FFF2-40B4-BE49-F238E27FC236}">
                <a16:creationId xmlns:a16="http://schemas.microsoft.com/office/drawing/2014/main" xmlns="" id="{49EE4C57-1B02-74BD-DDAB-8388E41393F4}"/>
              </a:ext>
            </a:extLst>
          </p:cNvPr>
          <p:cNvSpPr/>
          <p:nvPr/>
        </p:nvSpPr>
        <p:spPr>
          <a:xfrm>
            <a:off x="3433262" y="4184650"/>
            <a:ext cx="2565400" cy="920750"/>
          </a:xfrm>
          <a:custGeom>
            <a:avLst/>
            <a:gdLst>
              <a:gd name="connsiteX0" fmla="*/ 0 w 2565400"/>
              <a:gd name="connsiteY0" fmla="*/ 0 h 920750"/>
              <a:gd name="connsiteX1" fmla="*/ 2565400 w 2565400"/>
              <a:gd name="connsiteY1" fmla="*/ 92075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5400" h="920750">
                <a:moveTo>
                  <a:pt x="0" y="0"/>
                </a:moveTo>
                <a:cubicBezTo>
                  <a:pt x="1243541" y="317500"/>
                  <a:pt x="2487083" y="635000"/>
                  <a:pt x="2565400" y="9207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: фигура 104">
            <a:extLst>
              <a:ext uri="{FF2B5EF4-FFF2-40B4-BE49-F238E27FC236}">
                <a16:creationId xmlns:a16="http://schemas.microsoft.com/office/drawing/2014/main" xmlns="" id="{50B343EA-60B5-AB4E-D332-248E196ACCCD}"/>
              </a:ext>
            </a:extLst>
          </p:cNvPr>
          <p:cNvSpPr/>
          <p:nvPr/>
        </p:nvSpPr>
        <p:spPr>
          <a:xfrm>
            <a:off x="3239745" y="4178300"/>
            <a:ext cx="180817" cy="838200"/>
          </a:xfrm>
          <a:custGeom>
            <a:avLst/>
            <a:gdLst>
              <a:gd name="connsiteX0" fmla="*/ 180817 w 180817"/>
              <a:gd name="connsiteY0" fmla="*/ 0 h 838200"/>
              <a:gd name="connsiteX1" fmla="*/ 60167 w 180817"/>
              <a:gd name="connsiteY1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817" h="838200">
                <a:moveTo>
                  <a:pt x="180817" y="0"/>
                </a:moveTo>
                <a:cubicBezTo>
                  <a:pt x="50642" y="330729"/>
                  <a:pt x="-79533" y="661458"/>
                  <a:pt x="60167" y="8382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xmlns="" id="{7016621F-1E50-04F8-E027-EEFDE4BA9147}"/>
              </a:ext>
            </a:extLst>
          </p:cNvPr>
          <p:cNvSpPr/>
          <p:nvPr/>
        </p:nvSpPr>
        <p:spPr>
          <a:xfrm>
            <a:off x="2988762" y="4159250"/>
            <a:ext cx="444500" cy="643565"/>
          </a:xfrm>
          <a:custGeom>
            <a:avLst/>
            <a:gdLst>
              <a:gd name="connsiteX0" fmla="*/ 444500 w 444500"/>
              <a:gd name="connsiteY0" fmla="*/ 0 h 643565"/>
              <a:gd name="connsiteX1" fmla="*/ 0 w 444500"/>
              <a:gd name="connsiteY1" fmla="*/ 641350 h 64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4500" h="643565">
                <a:moveTo>
                  <a:pt x="444500" y="0"/>
                </a:moveTo>
                <a:cubicBezTo>
                  <a:pt x="328612" y="337079"/>
                  <a:pt x="212725" y="674158"/>
                  <a:pt x="0" y="6413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xmlns="" id="{89678E79-22C0-B362-AFCA-0BF40412D27B}"/>
              </a:ext>
            </a:extLst>
          </p:cNvPr>
          <p:cNvSpPr/>
          <p:nvPr/>
        </p:nvSpPr>
        <p:spPr>
          <a:xfrm>
            <a:off x="3357062" y="4178300"/>
            <a:ext cx="80445" cy="1143000"/>
          </a:xfrm>
          <a:custGeom>
            <a:avLst/>
            <a:gdLst>
              <a:gd name="connsiteX0" fmla="*/ 57150 w 80445"/>
              <a:gd name="connsiteY0" fmla="*/ 0 h 1143000"/>
              <a:gd name="connsiteX1" fmla="*/ 0 w 80445"/>
              <a:gd name="connsiteY1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445" h="1143000">
                <a:moveTo>
                  <a:pt x="57150" y="0"/>
                </a:moveTo>
                <a:cubicBezTo>
                  <a:pt x="83608" y="474662"/>
                  <a:pt x="110067" y="949325"/>
                  <a:pt x="0" y="11430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xmlns="" id="{8E633828-38FE-5719-8849-9A25E65812B4}"/>
              </a:ext>
            </a:extLst>
          </p:cNvPr>
          <p:cNvSpPr/>
          <p:nvPr/>
        </p:nvSpPr>
        <p:spPr>
          <a:xfrm>
            <a:off x="2918912" y="4165600"/>
            <a:ext cx="508000" cy="800100"/>
          </a:xfrm>
          <a:custGeom>
            <a:avLst/>
            <a:gdLst>
              <a:gd name="connsiteX0" fmla="*/ 508000 w 508000"/>
              <a:gd name="connsiteY0" fmla="*/ 0 h 800100"/>
              <a:gd name="connsiteX1" fmla="*/ 0 w 508000"/>
              <a:gd name="connsiteY1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00" h="800100">
                <a:moveTo>
                  <a:pt x="508000" y="0"/>
                </a:moveTo>
                <a:cubicBezTo>
                  <a:pt x="387879" y="368300"/>
                  <a:pt x="267758" y="736600"/>
                  <a:pt x="0" y="8001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: фигура 108">
            <a:extLst>
              <a:ext uri="{FF2B5EF4-FFF2-40B4-BE49-F238E27FC236}">
                <a16:creationId xmlns:a16="http://schemas.microsoft.com/office/drawing/2014/main" xmlns="" id="{86637F3C-C612-162C-51E7-357685A9E7EC}"/>
              </a:ext>
            </a:extLst>
          </p:cNvPr>
          <p:cNvSpPr/>
          <p:nvPr/>
        </p:nvSpPr>
        <p:spPr>
          <a:xfrm>
            <a:off x="2474412" y="4184650"/>
            <a:ext cx="952500" cy="664408"/>
          </a:xfrm>
          <a:custGeom>
            <a:avLst/>
            <a:gdLst>
              <a:gd name="connsiteX0" fmla="*/ 952500 w 952500"/>
              <a:gd name="connsiteY0" fmla="*/ 0 h 664408"/>
              <a:gd name="connsiteX1" fmla="*/ 0 w 952500"/>
              <a:gd name="connsiteY1" fmla="*/ 641350 h 6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0" h="664408">
                <a:moveTo>
                  <a:pt x="952500" y="0"/>
                </a:moveTo>
                <a:cubicBezTo>
                  <a:pt x="626533" y="381529"/>
                  <a:pt x="300567" y="763058"/>
                  <a:pt x="0" y="6413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олилиния: фигура 109">
            <a:extLst>
              <a:ext uri="{FF2B5EF4-FFF2-40B4-BE49-F238E27FC236}">
                <a16:creationId xmlns:a16="http://schemas.microsoft.com/office/drawing/2014/main" xmlns="" id="{92464DDD-CE12-341B-B387-8B4A370EF504}"/>
              </a:ext>
            </a:extLst>
          </p:cNvPr>
          <p:cNvSpPr/>
          <p:nvPr/>
        </p:nvSpPr>
        <p:spPr>
          <a:xfrm>
            <a:off x="2791912" y="4171950"/>
            <a:ext cx="635000" cy="850900"/>
          </a:xfrm>
          <a:custGeom>
            <a:avLst/>
            <a:gdLst>
              <a:gd name="connsiteX0" fmla="*/ 635000 w 635000"/>
              <a:gd name="connsiteY0" fmla="*/ 0 h 850900"/>
              <a:gd name="connsiteX1" fmla="*/ 0 w 635000"/>
              <a:gd name="connsiteY1" fmla="*/ 8509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00" h="850900">
                <a:moveTo>
                  <a:pt x="635000" y="0"/>
                </a:moveTo>
                <a:cubicBezTo>
                  <a:pt x="361421" y="337079"/>
                  <a:pt x="87842" y="674158"/>
                  <a:pt x="0" y="8509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олилиния: фигура 110">
            <a:extLst>
              <a:ext uri="{FF2B5EF4-FFF2-40B4-BE49-F238E27FC236}">
                <a16:creationId xmlns:a16="http://schemas.microsoft.com/office/drawing/2014/main" xmlns="" id="{68922ED4-116D-E307-E9AE-9374A6985C5F}"/>
              </a:ext>
            </a:extLst>
          </p:cNvPr>
          <p:cNvSpPr/>
          <p:nvPr/>
        </p:nvSpPr>
        <p:spPr>
          <a:xfrm>
            <a:off x="3007812" y="4178300"/>
            <a:ext cx="412750" cy="1143000"/>
          </a:xfrm>
          <a:custGeom>
            <a:avLst/>
            <a:gdLst>
              <a:gd name="connsiteX0" fmla="*/ 412750 w 412750"/>
              <a:gd name="connsiteY0" fmla="*/ 0 h 1143000"/>
              <a:gd name="connsiteX1" fmla="*/ 0 w 412750"/>
              <a:gd name="connsiteY1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750" h="1143000">
                <a:moveTo>
                  <a:pt x="412750" y="0"/>
                </a:moveTo>
                <a:cubicBezTo>
                  <a:pt x="246591" y="468841"/>
                  <a:pt x="80433" y="937683"/>
                  <a:pt x="0" y="11430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xmlns="" id="{ECA3E82F-C108-5133-03D2-EE1F23EC6520}"/>
              </a:ext>
            </a:extLst>
          </p:cNvPr>
          <p:cNvSpPr/>
          <p:nvPr/>
        </p:nvSpPr>
        <p:spPr>
          <a:xfrm>
            <a:off x="3026862" y="4178300"/>
            <a:ext cx="406400" cy="1365250"/>
          </a:xfrm>
          <a:custGeom>
            <a:avLst/>
            <a:gdLst>
              <a:gd name="connsiteX0" fmla="*/ 406400 w 406400"/>
              <a:gd name="connsiteY0" fmla="*/ 0 h 1365250"/>
              <a:gd name="connsiteX1" fmla="*/ 0 w 406400"/>
              <a:gd name="connsiteY1" fmla="*/ 1365250 h 136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6400" h="1365250">
                <a:moveTo>
                  <a:pt x="406400" y="0"/>
                </a:moveTo>
                <a:cubicBezTo>
                  <a:pt x="212196" y="547158"/>
                  <a:pt x="17992" y="1094317"/>
                  <a:pt x="0" y="13652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xmlns="" id="{E585AE6E-117F-A541-2AF8-4BC5CDCC4B48}"/>
              </a:ext>
            </a:extLst>
          </p:cNvPr>
          <p:cNvSpPr/>
          <p:nvPr/>
        </p:nvSpPr>
        <p:spPr>
          <a:xfrm>
            <a:off x="3439612" y="4165600"/>
            <a:ext cx="2431997" cy="1168400"/>
          </a:xfrm>
          <a:custGeom>
            <a:avLst/>
            <a:gdLst>
              <a:gd name="connsiteX0" fmla="*/ 0 w 2431997"/>
              <a:gd name="connsiteY0" fmla="*/ 0 h 1168400"/>
              <a:gd name="connsiteX1" fmla="*/ 2387600 w 2431997"/>
              <a:gd name="connsiteY1" fmla="*/ 116840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1997" h="1168400">
                <a:moveTo>
                  <a:pt x="0" y="0"/>
                </a:moveTo>
                <a:cubicBezTo>
                  <a:pt x="1347787" y="418571"/>
                  <a:pt x="2695575" y="837142"/>
                  <a:pt x="2387600" y="11684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xmlns="" id="{E4220423-1738-36AC-AD19-C633526B0FCB}"/>
              </a:ext>
            </a:extLst>
          </p:cNvPr>
          <p:cNvSpPr/>
          <p:nvPr/>
        </p:nvSpPr>
        <p:spPr>
          <a:xfrm>
            <a:off x="3426912" y="4159250"/>
            <a:ext cx="2966855" cy="1117600"/>
          </a:xfrm>
          <a:custGeom>
            <a:avLst/>
            <a:gdLst>
              <a:gd name="connsiteX0" fmla="*/ 0 w 2966855"/>
              <a:gd name="connsiteY0" fmla="*/ 0 h 1117600"/>
              <a:gd name="connsiteX1" fmla="*/ 2965450 w 2966855"/>
              <a:gd name="connsiteY1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66855" h="1117600">
                <a:moveTo>
                  <a:pt x="0" y="0"/>
                </a:moveTo>
                <a:cubicBezTo>
                  <a:pt x="1509712" y="394229"/>
                  <a:pt x="3019425" y="788458"/>
                  <a:pt x="2965450" y="111760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xmlns="" id="{7683024F-BDD7-00E1-A559-6C7A4D24FC30}"/>
              </a:ext>
            </a:extLst>
          </p:cNvPr>
          <p:cNvSpPr/>
          <p:nvPr/>
        </p:nvSpPr>
        <p:spPr>
          <a:xfrm>
            <a:off x="3426912" y="4178300"/>
            <a:ext cx="2400300" cy="1428750"/>
          </a:xfrm>
          <a:custGeom>
            <a:avLst/>
            <a:gdLst>
              <a:gd name="connsiteX0" fmla="*/ 0 w 2400300"/>
              <a:gd name="connsiteY0" fmla="*/ 0 h 1428750"/>
              <a:gd name="connsiteX1" fmla="*/ 2400300 w 2400300"/>
              <a:gd name="connsiteY1" fmla="*/ 142875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0300" h="1428750">
                <a:moveTo>
                  <a:pt x="0" y="0"/>
                </a:moveTo>
                <a:cubicBezTo>
                  <a:pt x="1172633" y="617008"/>
                  <a:pt x="2345267" y="1234017"/>
                  <a:pt x="2400300" y="14287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xmlns="" id="{666ACB14-232D-8B45-090C-3BB6691FB2CC}"/>
              </a:ext>
            </a:extLst>
          </p:cNvPr>
          <p:cNvSpPr/>
          <p:nvPr/>
        </p:nvSpPr>
        <p:spPr>
          <a:xfrm>
            <a:off x="3458662" y="4191000"/>
            <a:ext cx="2732504" cy="1162050"/>
          </a:xfrm>
          <a:custGeom>
            <a:avLst/>
            <a:gdLst>
              <a:gd name="connsiteX0" fmla="*/ 0 w 2732504"/>
              <a:gd name="connsiteY0" fmla="*/ 0 h 1162050"/>
              <a:gd name="connsiteX1" fmla="*/ 2635250 w 2732504"/>
              <a:gd name="connsiteY1" fmla="*/ 116205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32504" h="1162050">
                <a:moveTo>
                  <a:pt x="0" y="0"/>
                </a:moveTo>
                <a:cubicBezTo>
                  <a:pt x="1571625" y="408516"/>
                  <a:pt x="3143250" y="817033"/>
                  <a:pt x="2635250" y="1162050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xmlns="" id="{28B8B32A-6A1B-DB12-AE4B-D98E0E0E7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339" y="136468"/>
            <a:ext cx="821775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97DDA6D7-FA94-277A-3CC9-54CBEB2FA19F}"/>
              </a:ext>
            </a:extLst>
          </p:cNvPr>
          <p:cNvSpPr txBox="1"/>
          <p:nvPr/>
        </p:nvSpPr>
        <p:spPr>
          <a:xfrm>
            <a:off x="0" y="1545905"/>
            <a:ext cx="2296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вуза:</a:t>
            </a:r>
          </a:p>
          <a:p>
            <a:r>
              <a:rPr lang="ru-RU" sz="1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Юго-Западный ЦФО </a:t>
            </a:r>
            <a:r>
              <a:rPr lang="ru-RU" sz="12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 вузов;</a:t>
            </a:r>
          </a:p>
          <a:p>
            <a:r>
              <a:rPr lang="ru-RU" sz="12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Северо-Западный ЦФО </a:t>
            </a:r>
            <a:r>
              <a:rPr lang="ru-RU" sz="12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12 вузов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2C39B9E-81DE-759A-D3F0-AA4C4386E691}"/>
              </a:ext>
            </a:extLst>
          </p:cNvPr>
          <p:cNvSpPr txBox="1"/>
          <p:nvPr/>
        </p:nvSpPr>
        <p:spPr>
          <a:xfrm>
            <a:off x="-12435" y="2320309"/>
            <a:ext cx="225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вузов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F75CAE3E-9D3C-C947-4EF4-8C5010DEDB03}"/>
              </a:ext>
            </a:extLst>
          </p:cNvPr>
          <p:cNvSpPr txBox="1"/>
          <p:nvPr/>
        </p:nvSpPr>
        <p:spPr>
          <a:xfrm>
            <a:off x="-10979" y="2796298"/>
            <a:ext cx="22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Северо-Западный 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 вузов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DD8D9F03-2DBA-5DC2-065B-ACB58ECEC882}"/>
              </a:ext>
            </a:extLst>
          </p:cNvPr>
          <p:cNvSpPr txBox="1"/>
          <p:nvPr/>
        </p:nvSpPr>
        <p:spPr>
          <a:xfrm>
            <a:off x="-10978" y="3281366"/>
            <a:ext cx="22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Приволжский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 вузов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680C6B80-03BF-2E8F-BF7E-4F47CA22D283}"/>
              </a:ext>
            </a:extLst>
          </p:cNvPr>
          <p:cNvSpPr txBox="1"/>
          <p:nvPr/>
        </p:nvSpPr>
        <p:spPr>
          <a:xfrm>
            <a:off x="-6235" y="3773804"/>
            <a:ext cx="22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 вузов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52B06703-D9E9-0531-E1DF-B7296E11511E}"/>
              </a:ext>
            </a:extLst>
          </p:cNvPr>
          <p:cNvSpPr txBox="1"/>
          <p:nvPr/>
        </p:nvSpPr>
        <p:spPr>
          <a:xfrm>
            <a:off x="-31202" y="4218285"/>
            <a:ext cx="22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 вузов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942FAA85-7CAD-DC9D-EBC2-E1B789327AD8}"/>
              </a:ext>
            </a:extLst>
          </p:cNvPr>
          <p:cNvSpPr txBox="1"/>
          <p:nvPr/>
        </p:nvSpPr>
        <p:spPr>
          <a:xfrm>
            <a:off x="-21966" y="4704235"/>
            <a:ext cx="22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 вузов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B84D6D0D-4865-1A57-40AB-BBB75DB0A0A1}"/>
              </a:ext>
            </a:extLst>
          </p:cNvPr>
          <p:cNvSpPr txBox="1"/>
          <p:nvPr/>
        </p:nvSpPr>
        <p:spPr>
          <a:xfrm>
            <a:off x="-6035" y="5200222"/>
            <a:ext cx="225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Дальневосточный  Федеральный округ –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 вузов</a:t>
            </a:r>
          </a:p>
        </p:txBody>
      </p:sp>
      <p:sp>
        <p:nvSpPr>
          <p:cNvPr id="127" name="Text Box 13">
            <a:extLst>
              <a:ext uri="{FF2B5EF4-FFF2-40B4-BE49-F238E27FC236}">
                <a16:creationId xmlns:a16="http://schemas.microsoft.com/office/drawing/2014/main" xmlns="" id="{0376B4C9-E065-3976-5945-E5B1BF579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4373" y="1737189"/>
            <a:ext cx="1767627" cy="994435"/>
          </a:xfrm>
          <a:prstGeom prst="rect">
            <a:avLst/>
          </a:prstGeom>
          <a:gradFill rotWithShape="1">
            <a:gsLst>
              <a:gs pos="0">
                <a:srgbClr val="727CA3">
                  <a:tint val="45000"/>
                  <a:satMod val="200000"/>
                </a:srgbClr>
              </a:gs>
              <a:gs pos="30000">
                <a:srgbClr val="727CA3">
                  <a:tint val="61000"/>
                  <a:satMod val="200000"/>
                </a:srgbClr>
              </a:gs>
              <a:gs pos="45000">
                <a:srgbClr val="727CA3">
                  <a:tint val="66000"/>
                  <a:satMod val="200000"/>
                </a:srgbClr>
              </a:gs>
              <a:gs pos="55000">
                <a:srgbClr val="727CA3">
                  <a:tint val="66000"/>
                  <a:satMod val="200000"/>
                </a:srgbClr>
              </a:gs>
              <a:gs pos="73000">
                <a:srgbClr val="727CA3">
                  <a:tint val="61000"/>
                  <a:satMod val="200000"/>
                </a:srgbClr>
              </a:gs>
              <a:gs pos="100000">
                <a:srgbClr val="727CA3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noFill/>
            <a:prstDash val="solid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1600"/>
              </a:lnSpc>
              <a:defRPr/>
            </a:pPr>
            <a:r>
              <a:rPr lang="ru-RU" altLang="ru-RU" sz="11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 Министерства сельского хозяйства Российской Федерации  -  </a:t>
            </a:r>
            <a:r>
              <a:rPr lang="ru-RU" altLang="ru-RU" sz="11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вуза</a:t>
            </a:r>
          </a:p>
        </p:txBody>
      </p:sp>
      <p:sp>
        <p:nvSpPr>
          <p:cNvPr id="128" name="Text Box 13">
            <a:extLst>
              <a:ext uri="{FF2B5EF4-FFF2-40B4-BE49-F238E27FC236}">
                <a16:creationId xmlns:a16="http://schemas.microsoft.com/office/drawing/2014/main" xmlns="" id="{B134EA3A-4BE6-1ACE-E203-733416DA7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4372" y="3081987"/>
            <a:ext cx="1767627" cy="1056124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1600"/>
              </a:lnSpc>
            </a:pPr>
            <a:r>
              <a:rPr lang="ru-RU" alt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 Министерства образования и науки Российской Федерации  -  </a:t>
            </a:r>
            <a:r>
              <a:rPr lang="ru-RU" altLang="ru-RU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вузов</a:t>
            </a:r>
          </a:p>
        </p:txBody>
      </p:sp>
      <p:sp>
        <p:nvSpPr>
          <p:cNvPr id="129" name="Text Box 13">
            <a:extLst>
              <a:ext uri="{FF2B5EF4-FFF2-40B4-BE49-F238E27FC236}">
                <a16:creationId xmlns:a16="http://schemas.microsoft.com/office/drawing/2014/main" xmlns="" id="{E2C7BCFA-3E1D-0CB6-4514-7F980761B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2755" y="4459269"/>
            <a:ext cx="1757462" cy="909252"/>
          </a:xfrm>
          <a:prstGeom prst="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1700"/>
              </a:lnSpc>
              <a:spcBef>
                <a:spcPts val="600"/>
              </a:spcBef>
            </a:pPr>
            <a:r>
              <a:rPr lang="ru-RU" alt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 других министерств и ведомств -  </a:t>
            </a:r>
            <a:r>
              <a:rPr lang="ru-RU" altLang="ru-RU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вузов</a:t>
            </a:r>
          </a:p>
        </p:txBody>
      </p:sp>
      <p:sp>
        <p:nvSpPr>
          <p:cNvPr id="130" name="Овал 129">
            <a:extLst>
              <a:ext uri="{FF2B5EF4-FFF2-40B4-BE49-F238E27FC236}">
                <a16:creationId xmlns:a16="http://schemas.microsoft.com/office/drawing/2014/main" xmlns="" id="{02CCC624-E45B-939E-1B2C-12FD0ED478F4}"/>
              </a:ext>
            </a:extLst>
          </p:cNvPr>
          <p:cNvSpPr/>
          <p:nvPr/>
        </p:nvSpPr>
        <p:spPr>
          <a:xfrm>
            <a:off x="4082460" y="3982720"/>
            <a:ext cx="72000" cy="7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олилиния: фигура 130">
            <a:extLst>
              <a:ext uri="{FF2B5EF4-FFF2-40B4-BE49-F238E27FC236}">
                <a16:creationId xmlns:a16="http://schemas.microsoft.com/office/drawing/2014/main" xmlns="" id="{9D321985-52DC-94BF-F264-03F938E43EE0}"/>
              </a:ext>
            </a:extLst>
          </p:cNvPr>
          <p:cNvSpPr/>
          <p:nvPr/>
        </p:nvSpPr>
        <p:spPr>
          <a:xfrm>
            <a:off x="3447875" y="3947494"/>
            <a:ext cx="4672668" cy="188278"/>
          </a:xfrm>
          <a:custGeom>
            <a:avLst/>
            <a:gdLst>
              <a:gd name="connsiteX0" fmla="*/ 0 w 4672668"/>
              <a:gd name="connsiteY0" fmla="*/ 188278 h 188278"/>
              <a:gd name="connsiteX1" fmla="*/ 4672668 w 4672668"/>
              <a:gd name="connsiteY1" fmla="*/ 37277 h 18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2668" h="188278">
                <a:moveTo>
                  <a:pt x="0" y="188278"/>
                </a:moveTo>
                <a:cubicBezTo>
                  <a:pt x="1872143" y="61744"/>
                  <a:pt x="3744286" y="-64789"/>
                  <a:pt x="4672668" y="37277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777F336-3A31-81A4-0EC3-6E4B9371DCE3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581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xmlns="" id="{27331189-A0D4-4006-30E9-49C09620682E}"/>
              </a:ext>
            </a:extLst>
          </p:cNvPr>
          <p:cNvGrpSpPr/>
          <p:nvPr/>
        </p:nvGrpSpPr>
        <p:grpSpPr>
          <a:xfrm>
            <a:off x="1572261" y="581037"/>
            <a:ext cx="9047477" cy="5611419"/>
            <a:chOff x="1572261" y="581037"/>
            <a:chExt cx="9047477" cy="5611419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E03E6258-8096-0F06-44BD-BE4FD7C724D0}"/>
                </a:ext>
              </a:extLst>
            </p:cNvPr>
            <p:cNvGrpSpPr/>
            <p:nvPr/>
          </p:nvGrpSpPr>
          <p:grpSpPr>
            <a:xfrm>
              <a:off x="1572261" y="581037"/>
              <a:ext cx="9047477" cy="5611419"/>
              <a:chOff x="0" y="0"/>
              <a:chExt cx="9047786" cy="5241001"/>
            </a:xfrm>
          </p:grpSpPr>
          <p:sp>
            <p:nvSpPr>
              <p:cNvPr id="5" name="Text Box 25">
                <a:extLst>
                  <a:ext uri="{FF2B5EF4-FFF2-40B4-BE49-F238E27FC236}">
                    <a16:creationId xmlns:a16="http://schemas.microsoft.com/office/drawing/2014/main" xmlns="" id="{92153A8B-95FA-8F0B-DBC5-A22EA07678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47636" y="4600618"/>
                <a:ext cx="1200150" cy="62878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Базовый вуз: Пермский ГАУ им. </a:t>
                </a:r>
                <a:r>
                  <a:rPr lang="ru-RU" sz="1000" spc="-3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Д.Н. Прянишникова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" name="Text Box 81">
                <a:extLst>
                  <a:ext uri="{FF2B5EF4-FFF2-40B4-BE49-F238E27FC236}">
                    <a16:creationId xmlns:a16="http://schemas.microsoft.com/office/drawing/2014/main" xmlns="" id="{27AC883B-6617-6B36-D536-3B688F5C9E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7529" y="4600618"/>
                <a:ext cx="1089025" cy="62878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Базовый вуз: Омский ГАУ им. П.А. Столыпина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" name="Text Box 82">
                <a:extLst>
                  <a:ext uri="{FF2B5EF4-FFF2-40B4-BE49-F238E27FC236}">
                    <a16:creationId xmlns:a16="http://schemas.microsoft.com/office/drawing/2014/main" xmlns="" id="{318A3F67-29A5-B9C0-2A89-F30521BE1E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3372" y="4600457"/>
                <a:ext cx="1517988" cy="62878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ru-RU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Базовый вуз: Новочеркасский инженерно-мелиоративный институт им. А.К. </a:t>
                </a:r>
                <a:r>
                  <a:rPr lang="ru-RU" sz="900" spc="-5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Кортунова</a:t>
                </a:r>
                <a:endParaRPr lang="ru-RU" sz="9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1100"/>
                  </a:lnSpc>
                </a:pPr>
                <a:r>
                  <a:rPr lang="ru-RU" sz="9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8" name="Text Box 83">
                <a:extLst>
                  <a:ext uri="{FF2B5EF4-FFF2-40B4-BE49-F238E27FC236}">
                    <a16:creationId xmlns:a16="http://schemas.microsoft.com/office/drawing/2014/main" xmlns="" id="{2B88444A-024C-1431-F202-0F1C45D436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6456" y="4600618"/>
                <a:ext cx="1171575" cy="62878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Базовый вуз: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 spc="-2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Горский ГАУ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" name="Text Box 84">
                <a:extLst>
                  <a:ext uri="{FF2B5EF4-FFF2-40B4-BE49-F238E27FC236}">
                    <a16:creationId xmlns:a16="http://schemas.microsoft.com/office/drawing/2014/main" xmlns="" id="{2C2C5513-1C6A-B282-B81C-A5E1BC611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1155" y="4617986"/>
                <a:ext cx="1283335" cy="62301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Базовый вуз: Санкт-Петербургский ГАУ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0" name="Text Box 85">
                <a:extLst>
                  <a:ext uri="{FF2B5EF4-FFF2-40B4-BE49-F238E27FC236}">
                    <a16:creationId xmlns:a16="http://schemas.microsoft.com/office/drawing/2014/main" xmlns="" id="{CEF5FF1A-CB55-090D-0543-4A50F183B1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3727" y="4617986"/>
                <a:ext cx="1200150" cy="62301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Базовый вуз: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Нижегородский ГАСУ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" name="Text Box 86">
                <a:extLst>
                  <a:ext uri="{FF2B5EF4-FFF2-40B4-BE49-F238E27FC236}">
                    <a16:creationId xmlns:a16="http://schemas.microsoft.com/office/drawing/2014/main" xmlns="" id="{0E686645-E6F7-485E-55EF-EC1A5E8DEC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17981"/>
                <a:ext cx="1251585" cy="62301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Базовый вуз: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Дальневосточный ГАУ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2" name="AutoShape 17">
                <a:extLst>
                  <a:ext uri="{FF2B5EF4-FFF2-40B4-BE49-F238E27FC236}">
                    <a16:creationId xmlns:a16="http://schemas.microsoft.com/office/drawing/2014/main" xmlns="" id="{71B51977-8DE6-263B-91DD-805E63D5C2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25033" y="4090192"/>
                <a:ext cx="7811135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" name="Text Box 94">
                <a:extLst>
                  <a:ext uri="{FF2B5EF4-FFF2-40B4-BE49-F238E27FC236}">
                    <a16:creationId xmlns:a16="http://schemas.microsoft.com/office/drawing/2014/main" xmlns="" id="{17D2C27F-BD2C-EA9A-FE64-2BCA9C00A3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207628"/>
                <a:ext cx="1251585" cy="3873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Дальневосточный РУМЦ - 11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Text Box 101">
                <a:extLst>
                  <a:ext uri="{FF2B5EF4-FFF2-40B4-BE49-F238E27FC236}">
                    <a16:creationId xmlns:a16="http://schemas.microsoft.com/office/drawing/2014/main" xmlns="" id="{84446D0D-95B7-F5B1-BD1F-14A327F9B0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3727" y="4207628"/>
                <a:ext cx="1200150" cy="3873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Приволжский 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РУМЦ - 15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5" name="Text Box 102">
                <a:extLst>
                  <a:ext uri="{FF2B5EF4-FFF2-40B4-BE49-F238E27FC236}">
                    <a16:creationId xmlns:a16="http://schemas.microsoft.com/office/drawing/2014/main" xmlns="" id="{53699F2B-FF1D-CDCF-765F-7B686641BE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1155" y="4207628"/>
                <a:ext cx="1283335" cy="3873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Северо-Западный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РУМЦ - 13 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6" name="Text Box 103">
                <a:extLst>
                  <a:ext uri="{FF2B5EF4-FFF2-40B4-BE49-F238E27FC236}">
                    <a16:creationId xmlns:a16="http://schemas.microsoft.com/office/drawing/2014/main" xmlns="" id="{98B31926-5DE4-34CD-40E4-68AC93B1EB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6456" y="4205940"/>
                <a:ext cx="1171575" cy="3759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 b="1" spc="-5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000" spc="-5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Северо-Кавказский</a:t>
                </a:r>
                <a:r>
                  <a:rPr lang="ru-RU" sz="1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РУМЦ</a:t>
                </a:r>
                <a:r>
                  <a:rPr lang="ru-RU" sz="1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- </a:t>
                </a: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7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Text Box 104">
                <a:extLst>
                  <a:ext uri="{FF2B5EF4-FFF2-40B4-BE49-F238E27FC236}">
                    <a16:creationId xmlns:a16="http://schemas.microsoft.com/office/drawing/2014/main" xmlns="" id="{2CB0A4B0-5905-4034-981A-891D823EDB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7585" y="4205940"/>
                <a:ext cx="1524000" cy="3714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Южный 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ts val="1100"/>
                  </a:lnSpc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РУМЦ - 13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" name="Text Box 105">
                <a:extLst>
                  <a:ext uri="{FF2B5EF4-FFF2-40B4-BE49-F238E27FC236}">
                    <a16:creationId xmlns:a16="http://schemas.microsoft.com/office/drawing/2014/main" xmlns="" id="{A20A0732-5FE3-8B23-B5CA-79615F527C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07529" y="4205940"/>
                <a:ext cx="1089025" cy="368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lnSpc>
                    <a:spcPts val="1100"/>
                  </a:lnSpc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Сибирский 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ts val="1100"/>
                  </a:lnSpc>
                </a:pPr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РУМЦ - 10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" name="Text Box 106">
                <a:extLst>
                  <a:ext uri="{FF2B5EF4-FFF2-40B4-BE49-F238E27FC236}">
                    <a16:creationId xmlns:a16="http://schemas.microsoft.com/office/drawing/2014/main" xmlns="" id="{28840997-0CEC-EF9C-EB22-12C12E1194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47636" y="4205940"/>
                <a:ext cx="1200150" cy="368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7E4B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Уральский 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РУМЦ - 14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r>
                  <a:rPr lang="ru-RU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endParaRPr lang="ru-RU" sz="1200">
                  <a:effectLst/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20" name="AutoShape 113">
                <a:extLst>
                  <a:ext uri="{FF2B5EF4-FFF2-40B4-BE49-F238E27FC236}">
                    <a16:creationId xmlns:a16="http://schemas.microsoft.com/office/drawing/2014/main" xmlns="" id="{1CBCF208-7D2A-9AFD-2D08-D4F5F7CDA35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242358" y="3904997"/>
                <a:ext cx="0" cy="18034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xmlns="" id="{6BB73DC7-28F8-8FA5-0BE5-B59BC788FD6D}"/>
                  </a:ext>
                </a:extLst>
              </p:cNvPr>
              <p:cNvGrpSpPr/>
              <p:nvPr/>
            </p:nvGrpSpPr>
            <p:grpSpPr>
              <a:xfrm>
                <a:off x="11575" y="0"/>
                <a:ext cx="9010032" cy="4047670"/>
                <a:chOff x="0" y="0"/>
                <a:chExt cx="9010032" cy="4047670"/>
              </a:xfrm>
            </p:grpSpPr>
            <p:grpSp>
              <p:nvGrpSpPr>
                <p:cNvPr id="22" name="Группа 21">
                  <a:extLst>
                    <a:ext uri="{FF2B5EF4-FFF2-40B4-BE49-F238E27FC236}">
                      <a16:creationId xmlns:a16="http://schemas.microsoft.com/office/drawing/2014/main" xmlns="" id="{A7E40DC3-9846-1F45-A8F8-603279DC243B}"/>
                    </a:ext>
                  </a:extLst>
                </p:cNvPr>
                <p:cNvGrpSpPr/>
                <p:nvPr/>
              </p:nvGrpSpPr>
              <p:grpSpPr>
                <a:xfrm>
                  <a:off x="0" y="1587179"/>
                  <a:ext cx="9010032" cy="2460491"/>
                  <a:chOff x="0" y="-114300"/>
                  <a:chExt cx="9010032" cy="2460491"/>
                </a:xfrm>
              </p:grpSpPr>
              <p:cxnSp>
                <p:nvCxnSpPr>
                  <p:cNvPr id="33" name="AutoShape 8">
                    <a:extLst>
                      <a:ext uri="{FF2B5EF4-FFF2-40B4-BE49-F238E27FC236}">
                        <a16:creationId xmlns:a16="http://schemas.microsoft.com/office/drawing/2014/main" xmlns="" id="{97AE4E45-FA48-75A3-92C0-DEB60005504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100806" y="621416"/>
                    <a:ext cx="502793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4" name="AutoShape 9">
                    <a:extLst>
                      <a:ext uri="{FF2B5EF4-FFF2-40B4-BE49-F238E27FC236}">
                        <a16:creationId xmlns:a16="http://schemas.microsoft.com/office/drawing/2014/main" xmlns="" id="{26E26687-8384-0945-40AA-A74B5B4C2FD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100806" y="621416"/>
                    <a:ext cx="0" cy="19812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5" name="Text Box 6">
                    <a:extLst>
                      <a:ext uri="{FF2B5EF4-FFF2-40B4-BE49-F238E27FC236}">
                        <a16:creationId xmlns:a16="http://schemas.microsoft.com/office/drawing/2014/main" xmlns="" id="{970E221F-4083-9429-9D75-98B1ADD2CDD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89899" y="818185"/>
                    <a:ext cx="2200275" cy="77216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7E4BD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/>
                    <a:r>
                      <a: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Вузы 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Других министерств и 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ведомств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8 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r>
                      <a: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 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Text Box 92">
                    <a:extLst>
                      <a:ext uri="{FF2B5EF4-FFF2-40B4-BE49-F238E27FC236}">
                        <a16:creationId xmlns:a16="http://schemas.microsoft.com/office/drawing/2014/main" xmlns="" id="{66693D80-80DE-CD3E-8FC9-B64373DF6F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877028"/>
                    <a:ext cx="4279265" cy="36449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BDD6EE"/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1F4D78">
                        <a:alpha val="50000"/>
                      </a:srgbClr>
                    </a:outerShdw>
                  </a:effec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/>
                    <a:r>
                      <a: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Региональные учебно-методические центры (РУМЦ)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7" name="AutoShape 10">
                    <a:extLst>
                      <a:ext uri="{FF2B5EF4-FFF2-40B4-BE49-F238E27FC236}">
                        <a16:creationId xmlns:a16="http://schemas.microsoft.com/office/drawing/2014/main" xmlns="" id="{9C4D3662-11DD-299E-5A00-03E4299DC06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612356" y="544195"/>
                    <a:ext cx="0" cy="273666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8" name="Text Box 3">
                    <a:extLst>
                      <a:ext uri="{FF2B5EF4-FFF2-40B4-BE49-F238E27FC236}">
                        <a16:creationId xmlns:a16="http://schemas.microsoft.com/office/drawing/2014/main" xmlns="" id="{64005827-84B5-3C53-1BC7-2A4CE83BFD7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2482" y="-114300"/>
                    <a:ext cx="4395470" cy="658495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7E4BD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/>
                    <a:r>
                      <a: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УМС вузов Российской Федерации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по направлению подготовки «Землеустройство и кадастры»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106- высших учебных заведений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Text Box 5">
                    <a:extLst>
                      <a:ext uri="{FF2B5EF4-FFF2-40B4-BE49-F238E27FC236}">
                        <a16:creationId xmlns:a16="http://schemas.microsoft.com/office/drawing/2014/main" xmlns="" id="{36ED8DA9-6A23-7637-8398-7CC88B9A11D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89768" y="818185"/>
                    <a:ext cx="2200275" cy="77216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7E4BD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Вузы Министерства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образования и науки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Российской Федерации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65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0" name="Прямая соединительная линия 39">
                    <a:extLst>
                      <a:ext uri="{FF2B5EF4-FFF2-40B4-BE49-F238E27FC236}">
                        <a16:creationId xmlns:a16="http://schemas.microsoft.com/office/drawing/2014/main" xmlns="" id="{163554D6-1B1A-C302-CFD1-47B6B7E49A2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301683" y="2079585"/>
                    <a:ext cx="31686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41" name="Text Box 108">
                    <a:extLst>
                      <a:ext uri="{FF2B5EF4-FFF2-40B4-BE49-F238E27FC236}">
                        <a16:creationId xmlns:a16="http://schemas.microsoft.com/office/drawing/2014/main" xmlns="" id="{45F5D0CD-6C64-4E8C-7567-6D0EDB8FCDF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24087" y="1670552"/>
                    <a:ext cx="4385945" cy="67563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7E4B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Центральный РУМЦ – 23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ru-RU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Базовый вуз:</a:t>
                    </a:r>
                    <a:r>
                      <a: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 Государственный университет по землеустройству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 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" name="Text Box 109">
                    <a:extLst>
                      <a:ext uri="{FF2B5EF4-FFF2-40B4-BE49-F238E27FC236}">
                        <a16:creationId xmlns:a16="http://schemas.microsoft.com/office/drawing/2014/main" xmlns="" id="{220BC602-3E51-1FD8-806A-A24B83DA3DA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57469" y="818185"/>
                    <a:ext cx="2200275" cy="77216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7E4BD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Вузы Министерства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Сельского хозяйства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Российской Федерации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33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" name="Text Box 111">
                    <a:extLst>
                      <a:ext uri="{FF2B5EF4-FFF2-40B4-BE49-F238E27FC236}">
                        <a16:creationId xmlns:a16="http://schemas.microsoft.com/office/drawing/2014/main" xmlns="" id="{75185CCC-1D19-3421-58ED-29F73BE035A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33930" y="-114300"/>
                    <a:ext cx="2409825" cy="641985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7E4BD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/>
                    <a:r>
                      <a: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 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Президиум УМС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 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" name="AutoShape 112">
                    <a:extLst>
                      <a:ext uri="{FF2B5EF4-FFF2-40B4-BE49-F238E27FC236}">
                        <a16:creationId xmlns:a16="http://schemas.microsoft.com/office/drawing/2014/main" xmlns="" id="{CE851F8A-F8C1-C9E4-549E-0FAAB50E97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46709" y="1590345"/>
                    <a:ext cx="351450" cy="275755"/>
                  </a:xfrm>
                  <a:prstGeom prst="downArrow">
                    <a:avLst>
                      <a:gd name="adj1" fmla="val 50000"/>
                      <a:gd name="adj2" fmla="val 25000"/>
                    </a:avLst>
                  </a:prstGeom>
                  <a:gradFill rotWithShape="0">
                    <a:gsLst>
                      <a:gs pos="0">
                        <a:srgbClr val="A8D08D"/>
                      </a:gs>
                      <a:gs pos="50000">
                        <a:srgbClr val="70AD47"/>
                      </a:gs>
                      <a:gs pos="100000">
                        <a:srgbClr val="A8D08D"/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dist="28398" dir="3806097" algn="ctr" rotWithShape="0">
                      <a:srgbClr val="375623"/>
                    </a:outerShdw>
                  </a:effectLst>
                </p:spPr>
                <p:txBody>
                  <a:bodyPr rot="0" vert="eaVert" wrap="square" lIns="91440" tIns="45720" rIns="91440" bIns="45720" anchor="t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cxnSp>
                <p:nvCxnSpPr>
                  <p:cNvPr id="45" name="AutoShape 114">
                    <a:extLst>
                      <a:ext uri="{FF2B5EF4-FFF2-40B4-BE49-F238E27FC236}">
                        <a16:creationId xmlns:a16="http://schemas.microsoft.com/office/drawing/2014/main" xmlns="" id="{66C01792-C1A3-BFA4-1CB4-EDE85384A5D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92911" y="250302"/>
                    <a:ext cx="23495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23" name="Группа 22">
                  <a:extLst>
                    <a:ext uri="{FF2B5EF4-FFF2-40B4-BE49-F238E27FC236}">
                      <a16:creationId xmlns:a16="http://schemas.microsoft.com/office/drawing/2014/main" xmlns="" id="{5D1C82C8-D99C-BEC7-10AC-2E744CB3DC46}"/>
                    </a:ext>
                  </a:extLst>
                </p:cNvPr>
                <p:cNvGrpSpPr/>
                <p:nvPr/>
              </p:nvGrpSpPr>
              <p:grpSpPr>
                <a:xfrm>
                  <a:off x="769744" y="0"/>
                  <a:ext cx="7648524" cy="1604735"/>
                  <a:chOff x="-23122" y="0"/>
                  <a:chExt cx="7648524" cy="1604735"/>
                </a:xfrm>
              </p:grpSpPr>
              <p:sp>
                <p:nvSpPr>
                  <p:cNvPr id="24" name="Text Box 13">
                    <a:extLst>
                      <a:ext uri="{FF2B5EF4-FFF2-40B4-BE49-F238E27FC236}">
                        <a16:creationId xmlns:a16="http://schemas.microsoft.com/office/drawing/2014/main" xmlns="" id="{64E194D3-E56B-E508-B35A-17878FD6CD4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3122" y="625821"/>
                    <a:ext cx="3992245" cy="691515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DD0CB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Федеральное учебно-методическое объединение (ФУМО) в сфере высшего образования по УГСНП 21.00.00 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Прикладная геология, горное дело, нефтегазовое дело и геодезия</a:t>
                    </a:r>
                    <a:endParaRPr lang="ru-RU" sz="12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Прямоугольник 24">
                    <a:extLst>
                      <a:ext uri="{FF2B5EF4-FFF2-40B4-BE49-F238E27FC236}">
                        <a16:creationId xmlns:a16="http://schemas.microsoft.com/office/drawing/2014/main" xmlns="" id="{3C539CE8-5EAD-6CFC-941F-EDE7D98FE4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42122" y="619969"/>
                    <a:ext cx="3383280" cy="675640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3D69B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39700" dir="2700000" algn="tl" rotWithShape="0">
                            <a:srgbClr val="000000">
                              <a:alpha val="39999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Ректор ФГБОУ ВО «Государственный 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/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университет по землеустройству»  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" name="Стрелка вниз 40">
                    <a:extLst>
                      <a:ext uri="{FF2B5EF4-FFF2-40B4-BE49-F238E27FC236}">
                        <a16:creationId xmlns:a16="http://schemas.microsoft.com/office/drawing/2014/main" xmlns="" id="{17912EBA-D69E-B317-7C91-DA94D7980B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82415" y="1323932"/>
                    <a:ext cx="250190" cy="267393"/>
                  </a:xfrm>
                  <a:prstGeom prst="downArrow">
                    <a:avLst>
                      <a:gd name="adj1" fmla="val 50000"/>
                      <a:gd name="adj2" fmla="val 48389"/>
                    </a:avLst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DD0CB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27" name="Стрелка вниз 41">
                    <a:extLst>
                      <a:ext uri="{FF2B5EF4-FFF2-40B4-BE49-F238E27FC236}">
                        <a16:creationId xmlns:a16="http://schemas.microsoft.com/office/drawing/2014/main" xmlns="" id="{ACF3EC58-6915-C48E-86F7-2536C7721B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70840" y="434037"/>
                    <a:ext cx="225069" cy="213663"/>
                  </a:xfrm>
                  <a:prstGeom prst="downArrow">
                    <a:avLst>
                      <a:gd name="adj1" fmla="val 50000"/>
                      <a:gd name="adj2" fmla="val 48389"/>
                    </a:avLst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DD0CB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cxnSp>
                <p:nvCxnSpPr>
                  <p:cNvPr id="28" name="Прямая соединительная линия 27">
                    <a:extLst>
                      <a:ext uri="{FF2B5EF4-FFF2-40B4-BE49-F238E27FC236}">
                        <a16:creationId xmlns:a16="http://schemas.microsoft.com/office/drawing/2014/main" xmlns="" id="{F3AB0E0A-E17C-EE5A-D314-7A7E57D7CB6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99053" y="266218"/>
                    <a:ext cx="23368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9" name="Стрелка вниз 44">
                    <a:extLst>
                      <a:ext uri="{FF2B5EF4-FFF2-40B4-BE49-F238E27FC236}">
                        <a16:creationId xmlns:a16="http://schemas.microsoft.com/office/drawing/2014/main" xmlns="" id="{5369BF8B-399B-1288-D89C-307F2E6CD26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46609" y="445612"/>
                    <a:ext cx="250190" cy="202068"/>
                  </a:xfrm>
                  <a:prstGeom prst="downArrow">
                    <a:avLst>
                      <a:gd name="adj1" fmla="val 50000"/>
                      <a:gd name="adj2" fmla="val 48389"/>
                    </a:avLst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3D69B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0" name="Стрелка вниз 45">
                    <a:extLst>
                      <a:ext uri="{FF2B5EF4-FFF2-40B4-BE49-F238E27FC236}">
                        <a16:creationId xmlns:a16="http://schemas.microsoft.com/office/drawing/2014/main" xmlns="" id="{819F1993-6D72-1599-4D6B-A894346224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763971" y="1302833"/>
                    <a:ext cx="249555" cy="301902"/>
                  </a:xfrm>
                  <a:prstGeom prst="downArrow">
                    <a:avLst>
                      <a:gd name="adj1" fmla="val 50000"/>
                      <a:gd name="adj2" fmla="val 48389"/>
                    </a:avLst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3D69B"/>
                        </a:solidFill>
                      </a14:hiddenFill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1" name="Text Box 115">
                    <a:extLst>
                      <a:ext uri="{FF2B5EF4-FFF2-40B4-BE49-F238E27FC236}">
                        <a16:creationId xmlns:a16="http://schemas.microsoft.com/office/drawing/2014/main" xmlns="" id="{D8A05A74-0424-2246-DCE6-5D48788F34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3992245" cy="426085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DD0CB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07763" dir="2700000" algn="ctr" rotWithShape="0">
                            <a:srgbClr val="808080">
                              <a:alpha val="50000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Министерство науки и высшего образования 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  <a:p>
                    <a:pPr algn="ctr">
                      <a:lnSpc>
                        <a:spcPts val="1100"/>
                      </a:lnSpc>
                    </a:pPr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Российской Федерации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Прямоугольник 31">
                    <a:extLst>
                      <a:ext uri="{FF2B5EF4-FFF2-40B4-BE49-F238E27FC236}">
                        <a16:creationId xmlns:a16="http://schemas.microsoft.com/office/drawing/2014/main" xmlns="" id="{F1A7C70C-E280-96F0-9C55-8224A95BFC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30377" y="0"/>
                    <a:ext cx="3383915" cy="439133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3D69B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39700" dir="2700000" algn="tl" rotWithShape="0">
                            <a:srgbClr val="000000">
                              <a:alpha val="39999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ctr">
                      <a:lnSpc>
                        <a:spcPts val="1100"/>
                      </a:lnSpc>
                    </a:pPr>
                    <a:r>
                      <a: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a:t>Министерство сельского хозяйства Российской Федерации  </a:t>
                    </a:r>
                    <a:endParaRPr lang="ru-RU" sz="12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endParaRPr>
                  </a:p>
                </p:txBody>
              </p:sp>
            </p:grpSp>
          </p:grpSp>
        </p:grp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xmlns="" id="{FB6694E2-8E3A-6A5E-F55C-5F52568C07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08352" y="3065827"/>
              <a:ext cx="0" cy="2129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xmlns="" id="{958AF8B0-149B-4478-6670-AC4839407F31}"/>
                </a:ext>
              </a:extLst>
            </p:cNvPr>
            <p:cNvCxnSpPr>
              <a:cxnSpLocks/>
            </p:cNvCxnSpPr>
            <p:nvPr/>
          </p:nvCxnSpPr>
          <p:spPr>
            <a:xfrm>
              <a:off x="2197273" y="4962829"/>
              <a:ext cx="759" cy="11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xmlns="" id="{DFD5896F-949D-7E1D-EE15-77C62A5BC817}"/>
                </a:ext>
              </a:extLst>
            </p:cNvPr>
            <p:cNvCxnSpPr>
              <a:cxnSpLocks/>
            </p:cNvCxnSpPr>
            <p:nvPr/>
          </p:nvCxnSpPr>
          <p:spPr>
            <a:xfrm>
              <a:off x="3492989" y="4962829"/>
              <a:ext cx="759" cy="11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xmlns="" id="{FC99FAEA-DF62-AAB8-5E67-60CCB5928AEF}"/>
                </a:ext>
              </a:extLst>
            </p:cNvPr>
            <p:cNvCxnSpPr>
              <a:cxnSpLocks/>
            </p:cNvCxnSpPr>
            <p:nvPr/>
          </p:nvCxnSpPr>
          <p:spPr>
            <a:xfrm>
              <a:off x="4815632" y="4964511"/>
              <a:ext cx="759" cy="11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xmlns="" id="{BDCF1F76-1C56-001B-6814-F7D8BCAD75CD}"/>
                </a:ext>
              </a:extLst>
            </p:cNvPr>
            <p:cNvCxnSpPr>
              <a:cxnSpLocks/>
            </p:cNvCxnSpPr>
            <p:nvPr/>
          </p:nvCxnSpPr>
          <p:spPr>
            <a:xfrm>
              <a:off x="6059769" y="4964686"/>
              <a:ext cx="759" cy="11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xmlns="" id="{65E22331-E4AA-2DF7-406F-7524B4A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7470413" y="4962829"/>
              <a:ext cx="759" cy="11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>
              <a:extLst>
                <a:ext uri="{FF2B5EF4-FFF2-40B4-BE49-F238E27FC236}">
                  <a16:creationId xmlns:a16="http://schemas.microsoft.com/office/drawing/2014/main" xmlns="" id="{1241A761-3239-D370-E032-831105C7BBEB}"/>
                </a:ext>
              </a:extLst>
            </p:cNvPr>
            <p:cNvCxnSpPr>
              <a:cxnSpLocks/>
            </p:cNvCxnSpPr>
            <p:nvPr/>
          </p:nvCxnSpPr>
          <p:spPr>
            <a:xfrm>
              <a:off x="8816204" y="4963021"/>
              <a:ext cx="759" cy="11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xmlns="" id="{CEC229F9-132E-0D75-7867-1924416EE14C}"/>
                </a:ext>
              </a:extLst>
            </p:cNvPr>
            <p:cNvCxnSpPr>
              <a:cxnSpLocks/>
            </p:cNvCxnSpPr>
            <p:nvPr/>
          </p:nvCxnSpPr>
          <p:spPr>
            <a:xfrm>
              <a:off x="10011967" y="4962893"/>
              <a:ext cx="759" cy="11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Номер слайда 107">
            <a:extLst>
              <a:ext uri="{FF2B5EF4-FFF2-40B4-BE49-F238E27FC236}">
                <a16:creationId xmlns:a16="http://schemas.microsoft.com/office/drawing/2014/main" xmlns="" id="{A531817F-2BB5-DD13-CEE3-89781411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555" y="6390216"/>
            <a:ext cx="290689" cy="365125"/>
          </a:xfrm>
        </p:spPr>
        <p:txBody>
          <a:bodyPr/>
          <a:lstStyle/>
          <a:p>
            <a:fld id="{5CE20858-8839-4CA6-B2DC-ED847E6D7FD5}" type="slidenum">
              <a:rPr lang="ru-RU" smtClean="0"/>
              <a:t>3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64086C1-B39D-F166-DDEA-5A96B07B54DE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759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C9C097-A0E4-0976-F4AF-D2F4BDD4D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D1B57FE-944E-379B-397F-0F5D8960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245" y="1197204"/>
            <a:ext cx="3730766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444591-2A7C-D199-70B3-F943EAE329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528E8C-362B-3DFA-A255-546FFC1048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339D83-3FB5-97B2-A19E-8E0CF0763960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2C9B62B-B8B6-254A-DE4F-FF99A44422B0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C5EE85B-7E38-7403-F761-DAF8B6407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DEE8EAD-A507-C261-EBFB-2FD4DB2EC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612A58C-793F-4A97-7979-60813387D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9494" y="1197204"/>
            <a:ext cx="3723211" cy="5236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938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76FDD5-C519-E0AC-4B2C-AE409A1A4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7D5878-6189-1335-982F-567C65B7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258" y="1173389"/>
            <a:ext cx="3703965" cy="526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3B1AE21-3FC2-ADC0-2244-1A4D40AED6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6ED82F-03C7-C8B3-F79C-7AE0CAAEAC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C86F79-F777-4226-F7F8-22E86AEE3F34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4674F94-1318-9275-7062-D1774618D784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5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E25F99-80D2-D368-0B7C-5691CC1C6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BA65633-D195-2FE8-6F94-89E906946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C0CD5F-D26A-1433-F74D-F6C48F6C4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980" y="1173389"/>
            <a:ext cx="3723211" cy="526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60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369717-320E-AB59-6C65-AE00981B8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08BDF2-5BDF-8C76-389F-9A955F8E9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626" y="1173389"/>
            <a:ext cx="3728285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425A4F-F9C9-0618-65AC-60B71741B7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BCD20E-773C-30BF-C1F3-24D9303F77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F88645-71F1-FB14-8A85-0F3247EA43BF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B6020D5-E2EA-7C01-BDAA-B9AB582F0B3C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687DC6-F1FD-33AF-1B02-18B6EDD4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FE67012-4287-EC3D-E381-2179F18E5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D2CF26-B9CB-0D80-B786-C4974417F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631" y="1173761"/>
            <a:ext cx="3720738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06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3D408E-5E60-240D-A3D4-1F0B8E916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486E74D-A52B-29D4-8518-20933054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664" y="1173389"/>
            <a:ext cx="3724247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92BF55-C966-6E35-7C02-0B7E7E7E64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15F5148-E704-EE00-4C5F-6D1417CA98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5B9594-1D8F-DC63-2D9C-4F3BE84A6188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2FFB885-C468-5166-121D-664740B2E083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7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912221-CB0A-D735-6E37-F9822A95F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FD388D0-19DC-97DB-C731-54C67FB4E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47238C-7EDB-B017-7110-535A1ACCB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4526" y="1173389"/>
            <a:ext cx="3722947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76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8E05E8-94C7-BD73-AC47-0DCB03638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AF8108B-691B-3782-1678-F50BA13A4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308" y="1173389"/>
            <a:ext cx="3838348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1E97F7-1B5D-29E5-3DDF-ECCE9CEEEA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A9B4ED-9DDD-1164-440F-B80DA756DF1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4F3FCE-7CFF-2425-0623-B1291D178057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2A380E5-F1B4-E735-1524-0E34EA01FF75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8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A59A91-C5A4-703F-C0AD-B8A0E9BF1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D04C31-BB36-B396-651B-07242FB0F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A09E22B-9384-03A9-EA36-C6EB10CED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4725" y="1173761"/>
            <a:ext cx="3896484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18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AFBBA5-3E05-8DE3-08E9-83017863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14A3A90-6CA3-19C4-36ED-AEDBF715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525" y="1173389"/>
            <a:ext cx="3854882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5D4D16-A9C6-453D-EFC0-F412AF06C7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890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C1AB72-837D-5BDC-550F-C6F92F0969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203" y="19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B28353-7A6E-8FF4-198F-A4930033E5B4}"/>
              </a:ext>
            </a:extLst>
          </p:cNvPr>
          <p:cNvSpPr txBox="1"/>
          <p:nvPr/>
        </p:nvSpPr>
        <p:spPr>
          <a:xfrm>
            <a:off x="1093056" y="87126"/>
            <a:ext cx="9385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ФГОС ВО 4 по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УГС 24.0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«Прикладная геология, горное дело, нефтегазовое дело, геодезия и землеустройство»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10109F6-ACBE-1582-2951-1562CA23A1D9}"/>
              </a:ext>
            </a:extLst>
          </p:cNvPr>
          <p:cNvSpPr/>
          <p:nvPr/>
        </p:nvSpPr>
        <p:spPr>
          <a:xfrm>
            <a:off x="11559822" y="6224731"/>
            <a:ext cx="632178" cy="633269"/>
          </a:xfrm>
          <a:prstGeom prst="rect">
            <a:avLst/>
          </a:prstGeom>
          <a:solidFill>
            <a:srgbClr val="EFC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9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46BB77-A8AD-3F65-76EC-F57832AC1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0" y="41027"/>
            <a:ext cx="917776" cy="807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8F3DE9B-836D-6D56-B5BD-56F5A5220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2" y="1173389"/>
            <a:ext cx="3723211" cy="52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4D61488-0DF1-70F8-051A-217DCC70B1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6088" y="1173389"/>
            <a:ext cx="3719824" cy="52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84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3">
        <p14:reveal/>
      </p:transition>
    </mc:Choice>
    <mc:Fallback xmlns="">
      <p:transition spd="slow" advTm="30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4480</TotalTime>
  <Words>683</Words>
  <Application>Microsoft Office PowerPoint</Application>
  <PresentationFormat>Широкоэкранный</PresentationFormat>
  <Paragraphs>126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PT Astra Serif</vt:lpstr>
      <vt:lpstr>Calibri</vt:lpstr>
      <vt:lpstr>Times New Roman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User</cp:lastModifiedBy>
  <cp:revision>139</cp:revision>
  <dcterms:created xsi:type="dcterms:W3CDTF">2020-05-12T15:05:06Z</dcterms:created>
  <dcterms:modified xsi:type="dcterms:W3CDTF">2025-03-04T10:31:09Z</dcterms:modified>
</cp:coreProperties>
</file>