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533" r:id="rId2"/>
    <p:sldId id="523" r:id="rId3"/>
    <p:sldId id="507" r:id="rId4"/>
    <p:sldId id="515" r:id="rId5"/>
    <p:sldId id="519" r:id="rId6"/>
    <p:sldId id="538" r:id="rId7"/>
    <p:sldId id="539" r:id="rId8"/>
    <p:sldId id="536" r:id="rId9"/>
    <p:sldId id="540" r:id="rId10"/>
    <p:sldId id="54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131"/>
    <a:srgbClr val="689E32"/>
    <a:srgbClr val="7DBE3C"/>
    <a:srgbClr val="6C953B"/>
    <a:srgbClr val="69844C"/>
    <a:srgbClr val="2E3C20"/>
    <a:srgbClr val="3D4F2B"/>
    <a:srgbClr val="80965C"/>
    <a:srgbClr val="D9E1D7"/>
    <a:srgbClr val="D1D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407" autoAdjust="0"/>
  </p:normalViewPr>
  <p:slideViewPr>
    <p:cSldViewPr snapToGrid="0" showGuides="1">
      <p:cViewPr varScale="1">
        <p:scale>
          <a:sx n="68" d="100"/>
          <a:sy n="68" d="100"/>
        </p:scale>
        <p:origin x="186" y="84"/>
      </p:cViewPr>
      <p:guideLst>
        <p:guide orient="horz" pos="2183"/>
        <p:guide pos="3840"/>
        <p:guide pos="438"/>
        <p:guide pos="7242"/>
        <p:guide orient="horz" pos="18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webp"/><Relationship Id="rId1" Type="http://schemas.openxmlformats.org/officeDocument/2006/relationships/image" Target="../media/image3.webp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image" Target="../media/image15.webp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6921B5-5D17-4E41-9388-B6A538D7959F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CE0D129-B639-4752-865E-F1793C9454D8}">
      <dgm:prSet phldrT="[Текст]"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Отсутствие внятной земельной политики государства</a:t>
          </a:r>
        </a:p>
      </dgm:t>
    </dgm:pt>
    <dgm:pt modelId="{961B78C8-1A0E-428C-B028-5039D581922D}" type="parTrans" cxnId="{907DC041-4351-4798-A8C9-2CD52F8636FC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58E307-6CAF-4F4E-A933-B1428EFDB888}" type="sibTrans" cxnId="{907DC041-4351-4798-A8C9-2CD52F8636FC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20EE97-D50C-409C-B5B8-FCCA22979B47}">
      <dgm:prSet phldrT="[Текст]"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Незавершенность земельных преобразований</a:t>
          </a:r>
        </a:p>
      </dgm:t>
    </dgm:pt>
    <dgm:pt modelId="{5C624848-7C3D-4392-99BF-334DCE5FB168}" type="parTrans" cxnId="{5C357C2F-0A14-49E0-926F-1D4B396F20D4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BD705-050A-4A3B-87A0-B23FDF7A601D}" type="sibTrans" cxnId="{5C357C2F-0A14-49E0-926F-1D4B396F20D4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46523-C6B9-41B9-B0F4-BCA329B095C5}">
      <dgm:prSet phldrT="[Текст]"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Неадекватность информации о количестве, структуре и динамике состояния земельных ресурсов страны</a:t>
          </a:r>
        </a:p>
      </dgm:t>
    </dgm:pt>
    <dgm:pt modelId="{2CCB0721-97F4-46BA-8EFF-238D057483CF}" type="parTrans" cxnId="{059AD4CA-F91F-4C4A-BAB3-5B304FA92705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C9ECB2-6BF2-42C5-8F5C-437716191CB6}" type="sibTrans" cxnId="{059AD4CA-F91F-4C4A-BAB3-5B304FA92705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A48610-A65B-4F1A-8634-3B01B646D5C8}">
      <dgm:prSet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Аморфность и крайне низкая эффективность системы управления земельными ресурсами, разрушение ее основных институтов</a:t>
          </a:r>
        </a:p>
      </dgm:t>
    </dgm:pt>
    <dgm:pt modelId="{81DFA249-F44A-43F9-8176-DB37297919C2}" type="parTrans" cxnId="{65620FE2-5680-41F3-9371-F124C9D07C66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C617A2-019E-4C70-864F-B0B505FED120}" type="sibTrans" cxnId="{65620FE2-5680-41F3-9371-F124C9D07C66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A775BF-70F1-4F07-B91C-B908276BC999}">
      <dgm:prSet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Ускорение процессов деградации земель</a:t>
          </a:r>
        </a:p>
      </dgm:t>
    </dgm:pt>
    <dgm:pt modelId="{1DFF9FE5-9E79-4C04-B84D-9DBE37D370D9}" type="parTrans" cxnId="{8EF15EE8-A3D5-4360-9611-FECFDD109D61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8E6262-7CE7-40E8-8B46-F5A68651B52D}" type="sibTrans" cxnId="{8EF15EE8-A3D5-4360-9611-FECFDD109D61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4B1D5-8BF6-4D27-B3D5-A8A171FB0E8F}">
      <dgm:prSet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 Криминализация сферы земельных отношений</a:t>
          </a:r>
        </a:p>
      </dgm:t>
    </dgm:pt>
    <dgm:pt modelId="{2E01131A-3E4F-4DE7-B01B-4D7483F2EF5F}" type="parTrans" cxnId="{F3DF24B8-ACC9-4ED3-B4FE-653A522CC060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802BC0-C7B6-42FD-A6AB-6C94C36D7F36}" type="sibTrans" cxnId="{F3DF24B8-ACC9-4ED3-B4FE-653A522CC060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C9B8F4-6AD1-4C86-A26E-618FF94A9577}">
      <dgm:prSet custT="1"/>
      <dgm:spPr/>
      <dgm:t>
        <a:bodyPr/>
        <a:lstStyle/>
        <a:p>
          <a:r>
            <a:rPr lang="ru-RU" sz="2200" dirty="0">
              <a:latin typeface="Arial" panose="020B0604020202020204" pitchFamily="34" charset="0"/>
              <a:cs typeface="Arial" panose="020B0604020202020204" pitchFamily="34" charset="0"/>
            </a:rPr>
            <a:t>Беспрецедентный рост латифундий</a:t>
          </a:r>
        </a:p>
      </dgm:t>
    </dgm:pt>
    <dgm:pt modelId="{ED786500-5D19-405E-8BB6-AFC3F618E498}" type="parTrans" cxnId="{1CCB84FA-9F8A-49E7-B8C4-B4829BDE1660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06713-3FF6-4F85-9C41-7D179F982B2E}" type="sibTrans" cxnId="{1CCB84FA-9F8A-49E7-B8C4-B4829BDE1660}">
      <dgm:prSet/>
      <dgm:spPr/>
      <dgm:t>
        <a:bodyPr/>
        <a:lstStyle/>
        <a:p>
          <a:endParaRPr lang="ru-RU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18014-D561-40A8-B7BB-43481AA2AD22}" type="pres">
      <dgm:prSet presAssocID="{1B6921B5-5D17-4E41-9388-B6A538D7959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ED0D67-0E3B-401C-BB83-7255DC407331}" type="pres">
      <dgm:prSet presAssocID="{9CE0D129-B639-4752-865E-F1793C9454D8}" presName="composite" presStyleCnt="0"/>
      <dgm:spPr/>
    </dgm:pt>
    <dgm:pt modelId="{B14C07D8-3018-4D72-8309-6792621AD2EB}" type="pres">
      <dgm:prSet presAssocID="{9CE0D129-B639-4752-865E-F1793C9454D8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161DB85-E020-4B34-98B7-F86FDA7A0E5B}" type="pres">
      <dgm:prSet presAssocID="{9CE0D129-B639-4752-865E-F1793C9454D8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65DAB0-B161-4617-9138-4CB3C07A0CAE}" type="pres">
      <dgm:prSet presAssocID="{1F58E307-6CAF-4F4E-A933-B1428EFDB888}" presName="spacing" presStyleCnt="0"/>
      <dgm:spPr/>
    </dgm:pt>
    <dgm:pt modelId="{8A919C3A-FA15-4477-9C7C-62F6BE080157}" type="pres">
      <dgm:prSet presAssocID="{F720EE97-D50C-409C-B5B8-FCCA22979B47}" presName="composite" presStyleCnt="0"/>
      <dgm:spPr/>
    </dgm:pt>
    <dgm:pt modelId="{F27106D6-BC58-4262-B7AB-F2C8DE7F8F7E}" type="pres">
      <dgm:prSet presAssocID="{F720EE97-D50C-409C-B5B8-FCCA22979B47}" presName="imgShp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ECD79217-DD13-4184-B699-04C3D5C82EB1}" type="pres">
      <dgm:prSet presAssocID="{F720EE97-D50C-409C-B5B8-FCCA22979B47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45B78-C406-4343-91D4-B5524EFD95A6}" type="pres">
      <dgm:prSet presAssocID="{A34BD705-050A-4A3B-87A0-B23FDF7A601D}" presName="spacing" presStyleCnt="0"/>
      <dgm:spPr/>
    </dgm:pt>
    <dgm:pt modelId="{663DED92-93FE-44DB-8D81-A4F46F47E182}" type="pres">
      <dgm:prSet presAssocID="{6D846523-C6B9-41B9-B0F4-BCA329B095C5}" presName="composite" presStyleCnt="0"/>
      <dgm:spPr/>
    </dgm:pt>
    <dgm:pt modelId="{A57F7AF0-DB72-4585-A3CF-5255AA36301E}" type="pres">
      <dgm:prSet presAssocID="{6D846523-C6B9-41B9-B0F4-BCA329B095C5}" presName="imgShp" presStyleLbl="fgImgPlace1" presStyleIdx="2" presStyleCnt="7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4BB7155-5EAC-41CD-A4D3-D966CA3EBFBF}" type="pres">
      <dgm:prSet presAssocID="{6D846523-C6B9-41B9-B0F4-BCA329B095C5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8F1668-7FDA-4528-B363-304FF3518EE9}" type="pres">
      <dgm:prSet presAssocID="{3CC9ECB2-6BF2-42C5-8F5C-437716191CB6}" presName="spacing" presStyleCnt="0"/>
      <dgm:spPr/>
    </dgm:pt>
    <dgm:pt modelId="{F03A0323-3849-46AF-BD5E-6410A31B5FFA}" type="pres">
      <dgm:prSet presAssocID="{A7A48610-A65B-4F1A-8634-3B01B646D5C8}" presName="composite" presStyleCnt="0"/>
      <dgm:spPr/>
    </dgm:pt>
    <dgm:pt modelId="{CCE890BD-C784-4FE7-8379-A41FACCEA159}" type="pres">
      <dgm:prSet presAssocID="{A7A48610-A65B-4F1A-8634-3B01B646D5C8}" presName="imgShp" presStyleLbl="fgImgPlace1" presStyleIdx="3" presStyleCnt="7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BC3023-FE17-4586-96E8-86088E59642B}" type="pres">
      <dgm:prSet presAssocID="{A7A48610-A65B-4F1A-8634-3B01B646D5C8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A6652-86C8-4237-AC9B-ACCFE8D0C889}" type="pres">
      <dgm:prSet presAssocID="{1EC617A2-019E-4C70-864F-B0B505FED120}" presName="spacing" presStyleCnt="0"/>
      <dgm:spPr/>
    </dgm:pt>
    <dgm:pt modelId="{1A024599-B2A9-4CC4-A544-24ECD82F1A0A}" type="pres">
      <dgm:prSet presAssocID="{D0A775BF-70F1-4F07-B91C-B908276BC999}" presName="composite" presStyleCnt="0"/>
      <dgm:spPr/>
    </dgm:pt>
    <dgm:pt modelId="{DDE55512-12C6-496D-BFCB-5E257D1EF63F}" type="pres">
      <dgm:prSet presAssocID="{D0A775BF-70F1-4F07-B91C-B908276BC999}" presName="imgShp" presStyleLbl="fgImgPlace1" presStyleIdx="4" presStyleCnt="7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3289ACB-A2D1-4751-9326-CF6C10D43566}" type="pres">
      <dgm:prSet presAssocID="{D0A775BF-70F1-4F07-B91C-B908276BC999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1731C-AF44-4008-82BD-8DE941BC932D}" type="pres">
      <dgm:prSet presAssocID="{598E6262-7CE7-40E8-8B46-F5A68651B52D}" presName="spacing" presStyleCnt="0"/>
      <dgm:spPr/>
    </dgm:pt>
    <dgm:pt modelId="{C2D36F69-A058-4504-A9F6-9DFF3725038E}" type="pres">
      <dgm:prSet presAssocID="{79B4B1D5-8BF6-4D27-B3D5-A8A171FB0E8F}" presName="composite" presStyleCnt="0"/>
      <dgm:spPr/>
    </dgm:pt>
    <dgm:pt modelId="{6E7D0350-67EA-4961-A7CB-D75483E3A431}" type="pres">
      <dgm:prSet presAssocID="{79B4B1D5-8BF6-4D27-B3D5-A8A171FB0E8F}" presName="imgShp" presStyleLbl="fgImgPlace1" presStyleIdx="5" presStyleCnt="7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448B8C-3B0E-465C-BB6A-2507F4201F0E}" type="pres">
      <dgm:prSet presAssocID="{79B4B1D5-8BF6-4D27-B3D5-A8A171FB0E8F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DEB3F-D5F9-4E99-8287-D7CA757DBE30}" type="pres">
      <dgm:prSet presAssocID="{81802BC0-C7B6-42FD-A6AB-6C94C36D7F36}" presName="spacing" presStyleCnt="0"/>
      <dgm:spPr/>
    </dgm:pt>
    <dgm:pt modelId="{F9A7A012-61AB-45E4-B262-D0EB48D00115}" type="pres">
      <dgm:prSet presAssocID="{EDC9B8F4-6AD1-4C86-A26E-618FF94A9577}" presName="composite" presStyleCnt="0"/>
      <dgm:spPr/>
    </dgm:pt>
    <dgm:pt modelId="{5FF5845E-70AA-4D02-A045-CB1010F18BE6}" type="pres">
      <dgm:prSet presAssocID="{EDC9B8F4-6AD1-4C86-A26E-618FF94A9577}" presName="imgShp" presStyleLbl="fgImgPlace1" presStyleIdx="6" presStyleCnt="7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2A08D73-7C18-45D4-8B50-B40E7B4E7597}" type="pres">
      <dgm:prSet presAssocID="{EDC9B8F4-6AD1-4C86-A26E-618FF94A9577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506DE8-6489-4781-ADAC-49FAAF269247}" type="presOf" srcId="{1B6921B5-5D17-4E41-9388-B6A538D7959F}" destId="{C4618014-D561-40A8-B7BB-43481AA2AD22}" srcOrd="0" destOrd="0" presId="urn:microsoft.com/office/officeart/2005/8/layout/vList3"/>
    <dgm:cxn modelId="{8552BB33-7871-4682-9BBD-60875D91D817}" type="presOf" srcId="{79B4B1D5-8BF6-4D27-B3D5-A8A171FB0E8F}" destId="{71448B8C-3B0E-465C-BB6A-2507F4201F0E}" srcOrd="0" destOrd="0" presId="urn:microsoft.com/office/officeart/2005/8/layout/vList3"/>
    <dgm:cxn modelId="{907DC041-4351-4798-A8C9-2CD52F8636FC}" srcId="{1B6921B5-5D17-4E41-9388-B6A538D7959F}" destId="{9CE0D129-B639-4752-865E-F1793C9454D8}" srcOrd="0" destOrd="0" parTransId="{961B78C8-1A0E-428C-B028-5039D581922D}" sibTransId="{1F58E307-6CAF-4F4E-A933-B1428EFDB888}"/>
    <dgm:cxn modelId="{5C357C2F-0A14-49E0-926F-1D4B396F20D4}" srcId="{1B6921B5-5D17-4E41-9388-B6A538D7959F}" destId="{F720EE97-D50C-409C-B5B8-FCCA22979B47}" srcOrd="1" destOrd="0" parTransId="{5C624848-7C3D-4392-99BF-334DCE5FB168}" sibTransId="{A34BD705-050A-4A3B-87A0-B23FDF7A601D}"/>
    <dgm:cxn modelId="{1CEDD900-6302-4C74-9D68-55116B34BEBF}" type="presOf" srcId="{9CE0D129-B639-4752-865E-F1793C9454D8}" destId="{0161DB85-E020-4B34-98B7-F86FDA7A0E5B}" srcOrd="0" destOrd="0" presId="urn:microsoft.com/office/officeart/2005/8/layout/vList3"/>
    <dgm:cxn modelId="{F3DF24B8-ACC9-4ED3-B4FE-653A522CC060}" srcId="{1B6921B5-5D17-4E41-9388-B6A538D7959F}" destId="{79B4B1D5-8BF6-4D27-B3D5-A8A171FB0E8F}" srcOrd="5" destOrd="0" parTransId="{2E01131A-3E4F-4DE7-B01B-4D7483F2EF5F}" sibTransId="{81802BC0-C7B6-42FD-A6AB-6C94C36D7F36}"/>
    <dgm:cxn modelId="{8EF15EE8-A3D5-4360-9611-FECFDD109D61}" srcId="{1B6921B5-5D17-4E41-9388-B6A538D7959F}" destId="{D0A775BF-70F1-4F07-B91C-B908276BC999}" srcOrd="4" destOrd="0" parTransId="{1DFF9FE5-9E79-4C04-B84D-9DBE37D370D9}" sibTransId="{598E6262-7CE7-40E8-8B46-F5A68651B52D}"/>
    <dgm:cxn modelId="{6AADA6D8-39F6-42FA-8FA1-83EE84EAB1F8}" type="presOf" srcId="{D0A775BF-70F1-4F07-B91C-B908276BC999}" destId="{93289ACB-A2D1-4751-9326-CF6C10D43566}" srcOrd="0" destOrd="0" presId="urn:microsoft.com/office/officeart/2005/8/layout/vList3"/>
    <dgm:cxn modelId="{FCD21F06-1927-4CF2-A0DD-F12F3B08DB71}" type="presOf" srcId="{A7A48610-A65B-4F1A-8634-3B01B646D5C8}" destId="{A0BC3023-FE17-4586-96E8-86088E59642B}" srcOrd="0" destOrd="0" presId="urn:microsoft.com/office/officeart/2005/8/layout/vList3"/>
    <dgm:cxn modelId="{95439465-2CC6-4E1C-A9E5-650F91F0C4E3}" type="presOf" srcId="{EDC9B8F4-6AD1-4C86-A26E-618FF94A9577}" destId="{42A08D73-7C18-45D4-8B50-B40E7B4E7597}" srcOrd="0" destOrd="0" presId="urn:microsoft.com/office/officeart/2005/8/layout/vList3"/>
    <dgm:cxn modelId="{94F59515-1951-429A-8636-F5039D2AD63F}" type="presOf" srcId="{F720EE97-D50C-409C-B5B8-FCCA22979B47}" destId="{ECD79217-DD13-4184-B699-04C3D5C82EB1}" srcOrd="0" destOrd="0" presId="urn:microsoft.com/office/officeart/2005/8/layout/vList3"/>
    <dgm:cxn modelId="{DD5A8D4D-6F5B-4FB9-B12A-634B0CF4B0BF}" type="presOf" srcId="{6D846523-C6B9-41B9-B0F4-BCA329B095C5}" destId="{94BB7155-5EAC-41CD-A4D3-D966CA3EBFBF}" srcOrd="0" destOrd="0" presId="urn:microsoft.com/office/officeart/2005/8/layout/vList3"/>
    <dgm:cxn modelId="{059AD4CA-F91F-4C4A-BAB3-5B304FA92705}" srcId="{1B6921B5-5D17-4E41-9388-B6A538D7959F}" destId="{6D846523-C6B9-41B9-B0F4-BCA329B095C5}" srcOrd="2" destOrd="0" parTransId="{2CCB0721-97F4-46BA-8EFF-238D057483CF}" sibTransId="{3CC9ECB2-6BF2-42C5-8F5C-437716191CB6}"/>
    <dgm:cxn modelId="{1CCB84FA-9F8A-49E7-B8C4-B4829BDE1660}" srcId="{1B6921B5-5D17-4E41-9388-B6A538D7959F}" destId="{EDC9B8F4-6AD1-4C86-A26E-618FF94A9577}" srcOrd="6" destOrd="0" parTransId="{ED786500-5D19-405E-8BB6-AFC3F618E498}" sibTransId="{4A606713-3FF6-4F85-9C41-7D179F982B2E}"/>
    <dgm:cxn modelId="{65620FE2-5680-41F3-9371-F124C9D07C66}" srcId="{1B6921B5-5D17-4E41-9388-B6A538D7959F}" destId="{A7A48610-A65B-4F1A-8634-3B01B646D5C8}" srcOrd="3" destOrd="0" parTransId="{81DFA249-F44A-43F9-8176-DB37297919C2}" sibTransId="{1EC617A2-019E-4C70-864F-B0B505FED120}"/>
    <dgm:cxn modelId="{21B7E480-8ACB-4B59-B0C1-7D9890BC067A}" type="presParOf" srcId="{C4618014-D561-40A8-B7BB-43481AA2AD22}" destId="{42ED0D67-0E3B-401C-BB83-7255DC407331}" srcOrd="0" destOrd="0" presId="urn:microsoft.com/office/officeart/2005/8/layout/vList3"/>
    <dgm:cxn modelId="{C8234910-5885-4166-A64F-3B1AEF6994E7}" type="presParOf" srcId="{42ED0D67-0E3B-401C-BB83-7255DC407331}" destId="{B14C07D8-3018-4D72-8309-6792621AD2EB}" srcOrd="0" destOrd="0" presId="urn:microsoft.com/office/officeart/2005/8/layout/vList3"/>
    <dgm:cxn modelId="{9D6671B2-DF2C-4173-BEC3-6DE01345D5F1}" type="presParOf" srcId="{42ED0D67-0E3B-401C-BB83-7255DC407331}" destId="{0161DB85-E020-4B34-98B7-F86FDA7A0E5B}" srcOrd="1" destOrd="0" presId="urn:microsoft.com/office/officeart/2005/8/layout/vList3"/>
    <dgm:cxn modelId="{22D0545E-1361-4D59-AE6C-BC688F8084F4}" type="presParOf" srcId="{C4618014-D561-40A8-B7BB-43481AA2AD22}" destId="{C765DAB0-B161-4617-9138-4CB3C07A0CAE}" srcOrd="1" destOrd="0" presId="urn:microsoft.com/office/officeart/2005/8/layout/vList3"/>
    <dgm:cxn modelId="{34A9621D-6357-4DC1-859F-93B2AB913DB5}" type="presParOf" srcId="{C4618014-D561-40A8-B7BB-43481AA2AD22}" destId="{8A919C3A-FA15-4477-9C7C-62F6BE080157}" srcOrd="2" destOrd="0" presId="urn:microsoft.com/office/officeart/2005/8/layout/vList3"/>
    <dgm:cxn modelId="{E51068E7-EB90-41A3-99C7-8ABC002666D1}" type="presParOf" srcId="{8A919C3A-FA15-4477-9C7C-62F6BE080157}" destId="{F27106D6-BC58-4262-B7AB-F2C8DE7F8F7E}" srcOrd="0" destOrd="0" presId="urn:microsoft.com/office/officeart/2005/8/layout/vList3"/>
    <dgm:cxn modelId="{05C094AC-34C1-4E93-A278-57D8E3222345}" type="presParOf" srcId="{8A919C3A-FA15-4477-9C7C-62F6BE080157}" destId="{ECD79217-DD13-4184-B699-04C3D5C82EB1}" srcOrd="1" destOrd="0" presId="urn:microsoft.com/office/officeart/2005/8/layout/vList3"/>
    <dgm:cxn modelId="{E7C8BDEF-0487-4AA3-B061-B279669FBF65}" type="presParOf" srcId="{C4618014-D561-40A8-B7BB-43481AA2AD22}" destId="{A7C45B78-C406-4343-91D4-B5524EFD95A6}" srcOrd="3" destOrd="0" presId="urn:microsoft.com/office/officeart/2005/8/layout/vList3"/>
    <dgm:cxn modelId="{E29E318B-57DF-4C05-B182-D9E268928434}" type="presParOf" srcId="{C4618014-D561-40A8-B7BB-43481AA2AD22}" destId="{663DED92-93FE-44DB-8D81-A4F46F47E182}" srcOrd="4" destOrd="0" presId="urn:microsoft.com/office/officeart/2005/8/layout/vList3"/>
    <dgm:cxn modelId="{14EC2132-52E8-4F41-BF23-9C15F94BE948}" type="presParOf" srcId="{663DED92-93FE-44DB-8D81-A4F46F47E182}" destId="{A57F7AF0-DB72-4585-A3CF-5255AA36301E}" srcOrd="0" destOrd="0" presId="urn:microsoft.com/office/officeart/2005/8/layout/vList3"/>
    <dgm:cxn modelId="{AEA87FB8-6199-4C9B-8A23-DF76B413CA7B}" type="presParOf" srcId="{663DED92-93FE-44DB-8D81-A4F46F47E182}" destId="{94BB7155-5EAC-41CD-A4D3-D966CA3EBFBF}" srcOrd="1" destOrd="0" presId="urn:microsoft.com/office/officeart/2005/8/layout/vList3"/>
    <dgm:cxn modelId="{B9AE0A53-18BF-4819-BA06-AB4DE8620AA8}" type="presParOf" srcId="{C4618014-D561-40A8-B7BB-43481AA2AD22}" destId="{438F1668-7FDA-4528-B363-304FF3518EE9}" srcOrd="5" destOrd="0" presId="urn:microsoft.com/office/officeart/2005/8/layout/vList3"/>
    <dgm:cxn modelId="{E331B52A-E719-4930-B39F-6FD2B2C1462B}" type="presParOf" srcId="{C4618014-D561-40A8-B7BB-43481AA2AD22}" destId="{F03A0323-3849-46AF-BD5E-6410A31B5FFA}" srcOrd="6" destOrd="0" presId="urn:microsoft.com/office/officeart/2005/8/layout/vList3"/>
    <dgm:cxn modelId="{066F7C71-87BF-4415-83BC-F04C9BD6AB72}" type="presParOf" srcId="{F03A0323-3849-46AF-BD5E-6410A31B5FFA}" destId="{CCE890BD-C784-4FE7-8379-A41FACCEA159}" srcOrd="0" destOrd="0" presId="urn:microsoft.com/office/officeart/2005/8/layout/vList3"/>
    <dgm:cxn modelId="{6DEC1034-4B2F-4122-A538-E4983EB59890}" type="presParOf" srcId="{F03A0323-3849-46AF-BD5E-6410A31B5FFA}" destId="{A0BC3023-FE17-4586-96E8-86088E59642B}" srcOrd="1" destOrd="0" presId="urn:microsoft.com/office/officeart/2005/8/layout/vList3"/>
    <dgm:cxn modelId="{088C6AEB-E307-4BDD-865A-9249A5702063}" type="presParOf" srcId="{C4618014-D561-40A8-B7BB-43481AA2AD22}" destId="{A16A6652-86C8-4237-AC9B-ACCFE8D0C889}" srcOrd="7" destOrd="0" presId="urn:microsoft.com/office/officeart/2005/8/layout/vList3"/>
    <dgm:cxn modelId="{48188639-3C30-4311-BF3E-6C58EDF0068C}" type="presParOf" srcId="{C4618014-D561-40A8-B7BB-43481AA2AD22}" destId="{1A024599-B2A9-4CC4-A544-24ECD82F1A0A}" srcOrd="8" destOrd="0" presId="urn:microsoft.com/office/officeart/2005/8/layout/vList3"/>
    <dgm:cxn modelId="{12DB251B-CFCE-455D-80BC-7D5F3D06E81E}" type="presParOf" srcId="{1A024599-B2A9-4CC4-A544-24ECD82F1A0A}" destId="{DDE55512-12C6-496D-BFCB-5E257D1EF63F}" srcOrd="0" destOrd="0" presId="urn:microsoft.com/office/officeart/2005/8/layout/vList3"/>
    <dgm:cxn modelId="{ADE9A43F-AA82-4E79-AD53-438A9460F588}" type="presParOf" srcId="{1A024599-B2A9-4CC4-A544-24ECD82F1A0A}" destId="{93289ACB-A2D1-4751-9326-CF6C10D43566}" srcOrd="1" destOrd="0" presId="urn:microsoft.com/office/officeart/2005/8/layout/vList3"/>
    <dgm:cxn modelId="{A9E13E17-925F-4318-86E7-52AD441262A0}" type="presParOf" srcId="{C4618014-D561-40A8-B7BB-43481AA2AD22}" destId="{B491731C-AF44-4008-82BD-8DE941BC932D}" srcOrd="9" destOrd="0" presId="urn:microsoft.com/office/officeart/2005/8/layout/vList3"/>
    <dgm:cxn modelId="{21E62350-760E-4722-A310-4142C2AB24F8}" type="presParOf" srcId="{C4618014-D561-40A8-B7BB-43481AA2AD22}" destId="{C2D36F69-A058-4504-A9F6-9DFF3725038E}" srcOrd="10" destOrd="0" presId="urn:microsoft.com/office/officeart/2005/8/layout/vList3"/>
    <dgm:cxn modelId="{8142CB8C-163E-4BA0-B799-376DFE53882E}" type="presParOf" srcId="{C2D36F69-A058-4504-A9F6-9DFF3725038E}" destId="{6E7D0350-67EA-4961-A7CB-D75483E3A431}" srcOrd="0" destOrd="0" presId="urn:microsoft.com/office/officeart/2005/8/layout/vList3"/>
    <dgm:cxn modelId="{7A7362E1-71C7-4605-A4D2-C36257F6F668}" type="presParOf" srcId="{C2D36F69-A058-4504-A9F6-9DFF3725038E}" destId="{71448B8C-3B0E-465C-BB6A-2507F4201F0E}" srcOrd="1" destOrd="0" presId="urn:microsoft.com/office/officeart/2005/8/layout/vList3"/>
    <dgm:cxn modelId="{3CA0BC2A-9879-4F0F-BD0A-D522C75ABEE6}" type="presParOf" srcId="{C4618014-D561-40A8-B7BB-43481AA2AD22}" destId="{98CDEB3F-D5F9-4E99-8287-D7CA757DBE30}" srcOrd="11" destOrd="0" presId="urn:microsoft.com/office/officeart/2005/8/layout/vList3"/>
    <dgm:cxn modelId="{502D1304-4A84-450F-9EE3-E42C007F4C0D}" type="presParOf" srcId="{C4618014-D561-40A8-B7BB-43481AA2AD22}" destId="{F9A7A012-61AB-45E4-B262-D0EB48D00115}" srcOrd="12" destOrd="0" presId="urn:microsoft.com/office/officeart/2005/8/layout/vList3"/>
    <dgm:cxn modelId="{CE497FE2-9779-4861-8B49-39A191257417}" type="presParOf" srcId="{F9A7A012-61AB-45E4-B262-D0EB48D00115}" destId="{5FF5845E-70AA-4D02-A045-CB1010F18BE6}" srcOrd="0" destOrd="0" presId="urn:microsoft.com/office/officeart/2005/8/layout/vList3"/>
    <dgm:cxn modelId="{7793071B-08B4-4D53-89A9-488D3BC3C368}" type="presParOf" srcId="{F9A7A012-61AB-45E4-B262-D0EB48D00115}" destId="{42A08D73-7C18-45D4-8B50-B40E7B4E759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BEC134-6FC6-4956-BE94-0BC6EE116800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310346DF-0F78-4893-9154-D8E22E9967C8}">
      <dgm:prSet phldrT="[Текст]" custT="1"/>
      <dgm:spPr/>
      <dgm:t>
        <a:bodyPr/>
        <a:lstStyle/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Подготовка и принятие государственной стратегии земельной политики, определяющей её содержание и перспективы</a:t>
          </a:r>
        </a:p>
      </dgm:t>
    </dgm:pt>
    <dgm:pt modelId="{A59CC3D1-E912-4AB6-B337-E26A1BECE699}" type="parTrans" cxnId="{BAEB29ED-3298-4776-882E-412B01955FF7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810215-728E-4494-BBD1-B1EDF41F0C68}" type="sibTrans" cxnId="{BAEB29ED-3298-4776-882E-412B01955FF7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849EE0-4FDD-4E01-8BA5-942DD5895454}">
      <dgm:prSet phldrT="[Текст]" custT="1"/>
      <dgm:spPr/>
      <dgm:t>
        <a:bodyPr/>
        <a:lstStyle/>
        <a:p>
          <a:pPr algn="just"/>
          <a:endParaRPr lang="ru-RU" sz="19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Формирование адекватной современным вызовам системы управления земельными ресурсами на основе воссоздания единого органа регулирования земельных отношений</a:t>
          </a:r>
        </a:p>
        <a:p>
          <a:pPr algn="just"/>
          <a:endParaRPr lang="ru-RU" sz="19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6444BE-DC84-48AF-8D8E-3ACAFC8DE6CD}" type="parTrans" cxnId="{9DB40C88-8452-47F1-B1B2-7F44C327D81F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CC6C4D-A10C-4360-8071-16BA986589BF}" type="sibTrans" cxnId="{9DB40C88-8452-47F1-B1B2-7F44C327D81F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B5AE1B-5200-4630-A05F-AE9ACB53F1D6}">
      <dgm:prSet phldrT="[Текст]" custT="1"/>
      <dgm:spPr/>
      <dgm:t>
        <a:bodyPr/>
        <a:lstStyle/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Развитие институтов информационного обеспечения УЗР</a:t>
          </a:r>
        </a:p>
      </dgm:t>
    </dgm:pt>
    <dgm:pt modelId="{D35D05C7-59CA-4586-8E21-5195014A9745}" type="parTrans" cxnId="{22121D76-349E-4FBB-9158-4107B72A389A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8E1613-E5BF-49DE-9F01-2D315ED1010F}" type="sibTrans" cxnId="{22121D76-349E-4FBB-9158-4107B72A389A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A655A-0F5E-401A-A633-53E21EA6DC5D}">
      <dgm:prSet custT="1"/>
      <dgm:spPr/>
      <dgm:t>
        <a:bodyPr/>
        <a:lstStyle/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Воссоздание институтов организации эффективного использования и охраны земельных ресурсов (прогнозирования и планирования, землеустройства, мониторинга)</a:t>
          </a:r>
        </a:p>
      </dgm:t>
    </dgm:pt>
    <dgm:pt modelId="{FCC3E03A-A008-47AD-8E2B-5D4245A18334}" type="parTrans" cxnId="{EEAC6355-BEEB-45D5-A69D-49339E4CED22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785BD3-E53B-4A14-8B8A-EAFCE9DD57F6}" type="sibTrans" cxnId="{EEAC6355-BEEB-45D5-A69D-49339E4CED22}">
      <dgm:prSet/>
      <dgm:spPr/>
      <dgm:t>
        <a:bodyPr/>
        <a:lstStyle/>
        <a:p>
          <a:endParaRPr lang="ru-RU" sz="19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0931EC-EFAB-429A-9BA2-B1F2D1EDD8A7}">
      <dgm:prSet custT="1"/>
      <dgm:spPr/>
      <dgm:t>
        <a:bodyPr/>
        <a:lstStyle/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﻿Формирование системы эффективного противодействия развитию процессов деградации земель</a:t>
          </a:r>
        </a:p>
      </dgm:t>
    </dgm:pt>
    <dgm:pt modelId="{D5F3DE3D-9402-49E0-9C25-8EE020B80754}" type="parTrans" cxnId="{A1AC7F67-C27A-4153-B594-20256B9A2F6B}">
      <dgm:prSet/>
      <dgm:spPr/>
      <dgm:t>
        <a:bodyPr/>
        <a:lstStyle/>
        <a:p>
          <a:endParaRPr lang="ru-RU" sz="1900"/>
        </a:p>
      </dgm:t>
    </dgm:pt>
    <dgm:pt modelId="{5C2FBFD0-C018-4618-903E-E6346328F60D}" type="sibTrans" cxnId="{A1AC7F67-C27A-4153-B594-20256B9A2F6B}">
      <dgm:prSet/>
      <dgm:spPr/>
      <dgm:t>
        <a:bodyPr/>
        <a:lstStyle/>
        <a:p>
          <a:endParaRPr lang="ru-RU" sz="1900"/>
        </a:p>
      </dgm:t>
    </dgm:pt>
    <dgm:pt modelId="{48147B4F-705E-4B95-8A1F-2FFC6CF033E0}">
      <dgm:prSet custT="1"/>
      <dgm:spPr/>
      <dgm:t>
        <a:bodyPr/>
        <a:lstStyle/>
        <a:p>
          <a:pPr algn="just"/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Развитие земельного законодательства (новая редакция закона </a:t>
          </a:r>
          <a:b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900" dirty="0">
              <a:latin typeface="Arial" panose="020B0604020202020204" pitchFamily="34" charset="0"/>
              <a:cs typeface="Arial" panose="020B0604020202020204" pitchFamily="34" charset="0"/>
            </a:rPr>
            <a:t>«О землеустройстве», противодействие процессам криминализации и развития латифундий)</a:t>
          </a:r>
        </a:p>
      </dgm:t>
    </dgm:pt>
    <dgm:pt modelId="{441A7F44-3CE5-45D7-BA38-FF61B3372019}" type="parTrans" cxnId="{1A794126-A6EC-408D-8CEB-9FEA4582EA33}">
      <dgm:prSet/>
      <dgm:spPr/>
      <dgm:t>
        <a:bodyPr/>
        <a:lstStyle/>
        <a:p>
          <a:endParaRPr lang="ru-RU" sz="1900"/>
        </a:p>
      </dgm:t>
    </dgm:pt>
    <dgm:pt modelId="{B881B3EC-C168-4B44-9C36-BB69E3A4674F}" type="sibTrans" cxnId="{1A794126-A6EC-408D-8CEB-9FEA4582EA33}">
      <dgm:prSet/>
      <dgm:spPr/>
      <dgm:t>
        <a:bodyPr/>
        <a:lstStyle/>
        <a:p>
          <a:endParaRPr lang="ru-RU" sz="1900"/>
        </a:p>
      </dgm:t>
    </dgm:pt>
    <dgm:pt modelId="{CCFC4386-B054-41B0-A1CE-E6A83C555B41}" type="pres">
      <dgm:prSet presAssocID="{31BEC134-6FC6-4956-BE94-0BC6EE11680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0D0230-0D0C-4654-ADD4-BD305785684F}" type="pres">
      <dgm:prSet presAssocID="{310346DF-0F78-4893-9154-D8E22E9967C8}" presName="comp" presStyleCnt="0"/>
      <dgm:spPr/>
    </dgm:pt>
    <dgm:pt modelId="{80FF3A92-4C04-4C32-B934-407B136C28A9}" type="pres">
      <dgm:prSet presAssocID="{310346DF-0F78-4893-9154-D8E22E9967C8}" presName="box" presStyleLbl="node1" presStyleIdx="0" presStyleCnt="6" custLinFactNeighborX="306" custLinFactNeighborY="141"/>
      <dgm:spPr/>
      <dgm:t>
        <a:bodyPr/>
        <a:lstStyle/>
        <a:p>
          <a:endParaRPr lang="ru-RU"/>
        </a:p>
      </dgm:t>
    </dgm:pt>
    <dgm:pt modelId="{9999E829-860D-4731-BED8-259E2B7CD4CB}" type="pres">
      <dgm:prSet presAssocID="{310346DF-0F78-4893-9154-D8E22E9967C8}" presName="img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EB1DE616-D614-4567-9692-32177E167B33}" type="pres">
      <dgm:prSet presAssocID="{310346DF-0F78-4893-9154-D8E22E9967C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43227E-E2DA-4022-B8E6-42335EED0853}" type="pres">
      <dgm:prSet presAssocID="{68810215-728E-4494-BBD1-B1EDF41F0C68}" presName="spacer" presStyleCnt="0"/>
      <dgm:spPr/>
    </dgm:pt>
    <dgm:pt modelId="{D706D24E-0711-4D74-BF54-CAE8670C2CA6}" type="pres">
      <dgm:prSet presAssocID="{ED849EE0-4FDD-4E01-8BA5-942DD5895454}" presName="comp" presStyleCnt="0"/>
      <dgm:spPr/>
    </dgm:pt>
    <dgm:pt modelId="{0D19A146-84C6-4249-9AAE-DAF6E7A9655E}" type="pres">
      <dgm:prSet presAssocID="{ED849EE0-4FDD-4E01-8BA5-942DD5895454}" presName="box" presStyleLbl="node1" presStyleIdx="1" presStyleCnt="6"/>
      <dgm:spPr/>
      <dgm:t>
        <a:bodyPr/>
        <a:lstStyle/>
        <a:p>
          <a:endParaRPr lang="ru-RU"/>
        </a:p>
      </dgm:t>
    </dgm:pt>
    <dgm:pt modelId="{8CB8956E-2ED0-41B7-A2C2-46AD3C478F87}" type="pres">
      <dgm:prSet presAssocID="{ED849EE0-4FDD-4E01-8BA5-942DD5895454}" presName="img" presStyleLbl="fgImgPlace1" presStyleIdx="1" presStyleCnt="6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2000" b="-62000"/>
          </a:stretch>
        </a:blipFill>
      </dgm:spPr>
    </dgm:pt>
    <dgm:pt modelId="{776729BA-4416-4FAE-85C5-C1CCF978504A}" type="pres">
      <dgm:prSet presAssocID="{ED849EE0-4FDD-4E01-8BA5-942DD5895454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38DDC-A010-4A1B-BCBF-BDDD5745102E}" type="pres">
      <dgm:prSet presAssocID="{40CC6C4D-A10C-4360-8071-16BA986589BF}" presName="spacer" presStyleCnt="0"/>
      <dgm:spPr/>
    </dgm:pt>
    <dgm:pt modelId="{BC4F2A5D-BA56-4C61-BC43-3A6EDAC2F5B3}" type="pres">
      <dgm:prSet presAssocID="{7CB5AE1B-5200-4630-A05F-AE9ACB53F1D6}" presName="comp" presStyleCnt="0"/>
      <dgm:spPr/>
    </dgm:pt>
    <dgm:pt modelId="{13AE21DD-73CF-4F77-97D1-C1D739DF95CE}" type="pres">
      <dgm:prSet presAssocID="{7CB5AE1B-5200-4630-A05F-AE9ACB53F1D6}" presName="box" presStyleLbl="node1" presStyleIdx="2" presStyleCnt="6"/>
      <dgm:spPr/>
      <dgm:t>
        <a:bodyPr/>
        <a:lstStyle/>
        <a:p>
          <a:endParaRPr lang="ru-RU"/>
        </a:p>
      </dgm:t>
    </dgm:pt>
    <dgm:pt modelId="{5623FB3A-E01E-4D53-9C3C-92A45316B728}" type="pres">
      <dgm:prSet presAssocID="{7CB5AE1B-5200-4630-A05F-AE9ACB53F1D6}" presName="img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0" b="-60000"/>
          </a:stretch>
        </a:blipFill>
      </dgm:spPr>
    </dgm:pt>
    <dgm:pt modelId="{3115AED1-F9DA-4724-BA8D-2A75C4F2467E}" type="pres">
      <dgm:prSet presAssocID="{7CB5AE1B-5200-4630-A05F-AE9ACB53F1D6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B8C0D6-47B5-4CB9-89F2-F74AB8CC2138}" type="pres">
      <dgm:prSet presAssocID="{BE8E1613-E5BF-49DE-9F01-2D315ED1010F}" presName="spacer" presStyleCnt="0"/>
      <dgm:spPr/>
    </dgm:pt>
    <dgm:pt modelId="{079F6028-8BA3-4916-81B4-624E87E0EFB5}" type="pres">
      <dgm:prSet presAssocID="{3FAA655A-0F5E-401A-A633-53E21EA6DC5D}" presName="comp" presStyleCnt="0"/>
      <dgm:spPr/>
    </dgm:pt>
    <dgm:pt modelId="{54E3335B-A8D2-41A9-AAC2-EACC44896D3B}" type="pres">
      <dgm:prSet presAssocID="{3FAA655A-0F5E-401A-A633-53E21EA6DC5D}" presName="box" presStyleLbl="node1" presStyleIdx="3" presStyleCnt="6"/>
      <dgm:spPr/>
      <dgm:t>
        <a:bodyPr/>
        <a:lstStyle/>
        <a:p>
          <a:endParaRPr lang="ru-RU"/>
        </a:p>
      </dgm:t>
    </dgm:pt>
    <dgm:pt modelId="{0D932B13-2896-4856-A458-D610D9E343FF}" type="pres">
      <dgm:prSet presAssocID="{3FAA655A-0F5E-401A-A633-53E21EA6DC5D}" presName="img" presStyleLbl="fgImgPlace1" presStyleIdx="3" presStyleCnt="6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</dgm:spPr>
    </dgm:pt>
    <dgm:pt modelId="{64FB5929-1369-447C-9D8C-3AA49EBE3305}" type="pres">
      <dgm:prSet presAssocID="{3FAA655A-0F5E-401A-A633-53E21EA6DC5D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15366B-F429-4B99-86FC-CC628223F128}" type="pres">
      <dgm:prSet presAssocID="{51785BD3-E53B-4A14-8B8A-EAFCE9DD57F6}" presName="spacer" presStyleCnt="0"/>
      <dgm:spPr/>
    </dgm:pt>
    <dgm:pt modelId="{53F940A9-564E-48D6-8EA3-3115332AC26E}" type="pres">
      <dgm:prSet presAssocID="{B50931EC-EFAB-429A-9BA2-B1F2D1EDD8A7}" presName="comp" presStyleCnt="0"/>
      <dgm:spPr/>
    </dgm:pt>
    <dgm:pt modelId="{66C2254E-3B11-4392-B692-A1056AD739EF}" type="pres">
      <dgm:prSet presAssocID="{B50931EC-EFAB-429A-9BA2-B1F2D1EDD8A7}" presName="box" presStyleLbl="node1" presStyleIdx="4" presStyleCnt="6"/>
      <dgm:spPr/>
      <dgm:t>
        <a:bodyPr/>
        <a:lstStyle/>
        <a:p>
          <a:endParaRPr lang="ru-RU"/>
        </a:p>
      </dgm:t>
    </dgm:pt>
    <dgm:pt modelId="{6B9FA363-BD07-4219-B7D5-0818DE238E63}" type="pres">
      <dgm:prSet presAssocID="{B50931EC-EFAB-429A-9BA2-B1F2D1EDD8A7}" presName="img" presStyleLbl="fgImgPlace1" presStyleIdx="4" presStyleCnt="6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D49512E1-CA38-4926-BB02-A47F5CF2F149}" type="pres">
      <dgm:prSet presAssocID="{B50931EC-EFAB-429A-9BA2-B1F2D1EDD8A7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099EA-395B-466B-845C-92C453740EC9}" type="pres">
      <dgm:prSet presAssocID="{5C2FBFD0-C018-4618-903E-E6346328F60D}" presName="spacer" presStyleCnt="0"/>
      <dgm:spPr/>
    </dgm:pt>
    <dgm:pt modelId="{A6046C8D-37DE-49F3-8C48-862161216972}" type="pres">
      <dgm:prSet presAssocID="{48147B4F-705E-4B95-8A1F-2FFC6CF033E0}" presName="comp" presStyleCnt="0"/>
      <dgm:spPr/>
    </dgm:pt>
    <dgm:pt modelId="{1BA0EBCE-7051-4DA1-8FFD-B60C4EB770C1}" type="pres">
      <dgm:prSet presAssocID="{48147B4F-705E-4B95-8A1F-2FFC6CF033E0}" presName="box" presStyleLbl="node1" presStyleIdx="5" presStyleCnt="6"/>
      <dgm:spPr/>
      <dgm:t>
        <a:bodyPr/>
        <a:lstStyle/>
        <a:p>
          <a:endParaRPr lang="ru-RU"/>
        </a:p>
      </dgm:t>
    </dgm:pt>
    <dgm:pt modelId="{007B53AF-A64F-4F33-B199-DF91E64542A7}" type="pres">
      <dgm:prSet presAssocID="{48147B4F-705E-4B95-8A1F-2FFC6CF033E0}" presName="img" presStyleLbl="fgImgPlace1" presStyleIdx="5" presStyleCnt="6"/>
      <dgm:spPr>
        <a:blipFill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77FE1005-F1DC-402E-AFDE-107A35A79C4A}" type="pres">
      <dgm:prSet presAssocID="{48147B4F-705E-4B95-8A1F-2FFC6CF033E0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E6D35-B2E7-4B23-AF56-DE83E4B181EF}" type="presOf" srcId="{ED849EE0-4FDD-4E01-8BA5-942DD5895454}" destId="{0D19A146-84C6-4249-9AAE-DAF6E7A9655E}" srcOrd="0" destOrd="0" presId="urn:microsoft.com/office/officeart/2005/8/layout/vList4"/>
    <dgm:cxn modelId="{9DB40C88-8452-47F1-B1B2-7F44C327D81F}" srcId="{31BEC134-6FC6-4956-BE94-0BC6EE116800}" destId="{ED849EE0-4FDD-4E01-8BA5-942DD5895454}" srcOrd="1" destOrd="0" parTransId="{B96444BE-DC84-48AF-8D8E-3ACAFC8DE6CD}" sibTransId="{40CC6C4D-A10C-4360-8071-16BA986589BF}"/>
    <dgm:cxn modelId="{BAEB29ED-3298-4776-882E-412B01955FF7}" srcId="{31BEC134-6FC6-4956-BE94-0BC6EE116800}" destId="{310346DF-0F78-4893-9154-D8E22E9967C8}" srcOrd="0" destOrd="0" parTransId="{A59CC3D1-E912-4AB6-B337-E26A1BECE699}" sibTransId="{68810215-728E-4494-BBD1-B1EDF41F0C68}"/>
    <dgm:cxn modelId="{BB462A8A-D9BC-4ABE-BAB7-76E009680001}" type="presOf" srcId="{B50931EC-EFAB-429A-9BA2-B1F2D1EDD8A7}" destId="{66C2254E-3B11-4392-B692-A1056AD739EF}" srcOrd="0" destOrd="0" presId="urn:microsoft.com/office/officeart/2005/8/layout/vList4"/>
    <dgm:cxn modelId="{A1AC7F67-C27A-4153-B594-20256B9A2F6B}" srcId="{31BEC134-6FC6-4956-BE94-0BC6EE116800}" destId="{B50931EC-EFAB-429A-9BA2-B1F2D1EDD8A7}" srcOrd="4" destOrd="0" parTransId="{D5F3DE3D-9402-49E0-9C25-8EE020B80754}" sibTransId="{5C2FBFD0-C018-4618-903E-E6346328F60D}"/>
    <dgm:cxn modelId="{CD85E01E-0641-40A1-92F4-487479CCAB4D}" type="presOf" srcId="{B50931EC-EFAB-429A-9BA2-B1F2D1EDD8A7}" destId="{D49512E1-CA38-4926-BB02-A47F5CF2F149}" srcOrd="1" destOrd="0" presId="urn:microsoft.com/office/officeart/2005/8/layout/vList4"/>
    <dgm:cxn modelId="{1A794126-A6EC-408D-8CEB-9FEA4582EA33}" srcId="{31BEC134-6FC6-4956-BE94-0BC6EE116800}" destId="{48147B4F-705E-4B95-8A1F-2FFC6CF033E0}" srcOrd="5" destOrd="0" parTransId="{441A7F44-3CE5-45D7-BA38-FF61B3372019}" sibTransId="{B881B3EC-C168-4B44-9C36-BB69E3A4674F}"/>
    <dgm:cxn modelId="{7BC5C246-88CD-45A9-8958-26B54C6D8C97}" type="presOf" srcId="{48147B4F-705E-4B95-8A1F-2FFC6CF033E0}" destId="{1BA0EBCE-7051-4DA1-8FFD-B60C4EB770C1}" srcOrd="0" destOrd="0" presId="urn:microsoft.com/office/officeart/2005/8/layout/vList4"/>
    <dgm:cxn modelId="{ABF0025A-4BBE-4A40-A94A-1A9C9DF5D9E9}" type="presOf" srcId="{7CB5AE1B-5200-4630-A05F-AE9ACB53F1D6}" destId="{3115AED1-F9DA-4724-BA8D-2A75C4F2467E}" srcOrd="1" destOrd="0" presId="urn:microsoft.com/office/officeart/2005/8/layout/vList4"/>
    <dgm:cxn modelId="{FF75C4F0-D46A-4EB4-925D-9F949EDC6541}" type="presOf" srcId="{310346DF-0F78-4893-9154-D8E22E9967C8}" destId="{80FF3A92-4C04-4C32-B934-407B136C28A9}" srcOrd="0" destOrd="0" presId="urn:microsoft.com/office/officeart/2005/8/layout/vList4"/>
    <dgm:cxn modelId="{DCBA848B-9115-4C67-9A49-F44154252532}" type="presOf" srcId="{3FAA655A-0F5E-401A-A633-53E21EA6DC5D}" destId="{54E3335B-A8D2-41A9-AAC2-EACC44896D3B}" srcOrd="0" destOrd="0" presId="urn:microsoft.com/office/officeart/2005/8/layout/vList4"/>
    <dgm:cxn modelId="{78D67D34-6CB9-463B-9FBA-46326D05EB18}" type="presOf" srcId="{31BEC134-6FC6-4956-BE94-0BC6EE116800}" destId="{CCFC4386-B054-41B0-A1CE-E6A83C555B41}" srcOrd="0" destOrd="0" presId="urn:microsoft.com/office/officeart/2005/8/layout/vList4"/>
    <dgm:cxn modelId="{F8055293-9AE1-4846-B09B-41D80F6A4EBB}" type="presOf" srcId="{ED849EE0-4FDD-4E01-8BA5-942DD5895454}" destId="{776729BA-4416-4FAE-85C5-C1CCF978504A}" srcOrd="1" destOrd="0" presId="urn:microsoft.com/office/officeart/2005/8/layout/vList4"/>
    <dgm:cxn modelId="{5569578E-C37C-4CB9-BB4A-30222D6C1673}" type="presOf" srcId="{310346DF-0F78-4893-9154-D8E22E9967C8}" destId="{EB1DE616-D614-4567-9692-32177E167B33}" srcOrd="1" destOrd="0" presId="urn:microsoft.com/office/officeart/2005/8/layout/vList4"/>
    <dgm:cxn modelId="{15685AB2-9B15-4D3A-AC65-CAE93E2B9788}" type="presOf" srcId="{3FAA655A-0F5E-401A-A633-53E21EA6DC5D}" destId="{64FB5929-1369-447C-9D8C-3AA49EBE3305}" srcOrd="1" destOrd="0" presId="urn:microsoft.com/office/officeart/2005/8/layout/vList4"/>
    <dgm:cxn modelId="{22121D76-349E-4FBB-9158-4107B72A389A}" srcId="{31BEC134-6FC6-4956-BE94-0BC6EE116800}" destId="{7CB5AE1B-5200-4630-A05F-AE9ACB53F1D6}" srcOrd="2" destOrd="0" parTransId="{D35D05C7-59CA-4586-8E21-5195014A9745}" sibTransId="{BE8E1613-E5BF-49DE-9F01-2D315ED1010F}"/>
    <dgm:cxn modelId="{0645BE44-8B27-4339-922A-3135F9B4A2B1}" type="presOf" srcId="{7CB5AE1B-5200-4630-A05F-AE9ACB53F1D6}" destId="{13AE21DD-73CF-4F77-97D1-C1D739DF95CE}" srcOrd="0" destOrd="0" presId="urn:microsoft.com/office/officeart/2005/8/layout/vList4"/>
    <dgm:cxn modelId="{EEAC6355-BEEB-45D5-A69D-49339E4CED22}" srcId="{31BEC134-6FC6-4956-BE94-0BC6EE116800}" destId="{3FAA655A-0F5E-401A-A633-53E21EA6DC5D}" srcOrd="3" destOrd="0" parTransId="{FCC3E03A-A008-47AD-8E2B-5D4245A18334}" sibTransId="{51785BD3-E53B-4A14-8B8A-EAFCE9DD57F6}"/>
    <dgm:cxn modelId="{697C1481-0F4C-4BAC-A2C8-9F2CA1BA7F05}" type="presOf" srcId="{48147B4F-705E-4B95-8A1F-2FFC6CF033E0}" destId="{77FE1005-F1DC-402E-AFDE-107A35A79C4A}" srcOrd="1" destOrd="0" presId="urn:microsoft.com/office/officeart/2005/8/layout/vList4"/>
    <dgm:cxn modelId="{EE8A42BC-9CF3-46E4-96B1-F84496E9F202}" type="presParOf" srcId="{CCFC4386-B054-41B0-A1CE-E6A83C555B41}" destId="{9A0D0230-0D0C-4654-ADD4-BD305785684F}" srcOrd="0" destOrd="0" presId="urn:microsoft.com/office/officeart/2005/8/layout/vList4"/>
    <dgm:cxn modelId="{3A7DE6AF-28BE-4705-B514-43799C642A45}" type="presParOf" srcId="{9A0D0230-0D0C-4654-ADD4-BD305785684F}" destId="{80FF3A92-4C04-4C32-B934-407B136C28A9}" srcOrd="0" destOrd="0" presId="urn:microsoft.com/office/officeart/2005/8/layout/vList4"/>
    <dgm:cxn modelId="{583C84C5-E5F7-4867-B14F-E76EC2590EFC}" type="presParOf" srcId="{9A0D0230-0D0C-4654-ADD4-BD305785684F}" destId="{9999E829-860D-4731-BED8-259E2B7CD4CB}" srcOrd="1" destOrd="0" presId="urn:microsoft.com/office/officeart/2005/8/layout/vList4"/>
    <dgm:cxn modelId="{F242360D-5E54-4B04-BBFE-C04E8944E534}" type="presParOf" srcId="{9A0D0230-0D0C-4654-ADD4-BD305785684F}" destId="{EB1DE616-D614-4567-9692-32177E167B33}" srcOrd="2" destOrd="0" presId="urn:microsoft.com/office/officeart/2005/8/layout/vList4"/>
    <dgm:cxn modelId="{413C8E51-68C5-402E-B6DE-9D9F6ED1F381}" type="presParOf" srcId="{CCFC4386-B054-41B0-A1CE-E6A83C555B41}" destId="{1443227E-E2DA-4022-B8E6-42335EED0853}" srcOrd="1" destOrd="0" presId="urn:microsoft.com/office/officeart/2005/8/layout/vList4"/>
    <dgm:cxn modelId="{229B18F1-1800-4B97-95F0-5F8652DF95A8}" type="presParOf" srcId="{CCFC4386-B054-41B0-A1CE-E6A83C555B41}" destId="{D706D24E-0711-4D74-BF54-CAE8670C2CA6}" srcOrd="2" destOrd="0" presId="urn:microsoft.com/office/officeart/2005/8/layout/vList4"/>
    <dgm:cxn modelId="{99731E87-B982-4370-8F8B-B4351FF43B41}" type="presParOf" srcId="{D706D24E-0711-4D74-BF54-CAE8670C2CA6}" destId="{0D19A146-84C6-4249-9AAE-DAF6E7A9655E}" srcOrd="0" destOrd="0" presId="urn:microsoft.com/office/officeart/2005/8/layout/vList4"/>
    <dgm:cxn modelId="{4273DF67-ACEF-430C-B8AB-F6339FB756C6}" type="presParOf" srcId="{D706D24E-0711-4D74-BF54-CAE8670C2CA6}" destId="{8CB8956E-2ED0-41B7-A2C2-46AD3C478F87}" srcOrd="1" destOrd="0" presId="urn:microsoft.com/office/officeart/2005/8/layout/vList4"/>
    <dgm:cxn modelId="{DC34BDA6-2561-40FC-8F86-FFED7A2BF38C}" type="presParOf" srcId="{D706D24E-0711-4D74-BF54-CAE8670C2CA6}" destId="{776729BA-4416-4FAE-85C5-C1CCF978504A}" srcOrd="2" destOrd="0" presId="urn:microsoft.com/office/officeart/2005/8/layout/vList4"/>
    <dgm:cxn modelId="{AE962FF8-BC9A-4690-B26B-FC3DC12B4162}" type="presParOf" srcId="{CCFC4386-B054-41B0-A1CE-E6A83C555B41}" destId="{22438DDC-A010-4A1B-BCBF-BDDD5745102E}" srcOrd="3" destOrd="0" presId="urn:microsoft.com/office/officeart/2005/8/layout/vList4"/>
    <dgm:cxn modelId="{CDAB8586-815A-4073-B273-5BCE1D474300}" type="presParOf" srcId="{CCFC4386-B054-41B0-A1CE-E6A83C555B41}" destId="{BC4F2A5D-BA56-4C61-BC43-3A6EDAC2F5B3}" srcOrd="4" destOrd="0" presId="urn:microsoft.com/office/officeart/2005/8/layout/vList4"/>
    <dgm:cxn modelId="{7C4DA738-13A5-4AF1-9858-39E6788D4277}" type="presParOf" srcId="{BC4F2A5D-BA56-4C61-BC43-3A6EDAC2F5B3}" destId="{13AE21DD-73CF-4F77-97D1-C1D739DF95CE}" srcOrd="0" destOrd="0" presId="urn:microsoft.com/office/officeart/2005/8/layout/vList4"/>
    <dgm:cxn modelId="{D7F449B3-B474-477E-A381-F3CD18A97B5A}" type="presParOf" srcId="{BC4F2A5D-BA56-4C61-BC43-3A6EDAC2F5B3}" destId="{5623FB3A-E01E-4D53-9C3C-92A45316B728}" srcOrd="1" destOrd="0" presId="urn:microsoft.com/office/officeart/2005/8/layout/vList4"/>
    <dgm:cxn modelId="{3F33316E-6D03-471D-A754-008D6104D8C4}" type="presParOf" srcId="{BC4F2A5D-BA56-4C61-BC43-3A6EDAC2F5B3}" destId="{3115AED1-F9DA-4724-BA8D-2A75C4F2467E}" srcOrd="2" destOrd="0" presId="urn:microsoft.com/office/officeart/2005/8/layout/vList4"/>
    <dgm:cxn modelId="{19D04388-1669-4C8E-8CCE-519DAB7B44F4}" type="presParOf" srcId="{CCFC4386-B054-41B0-A1CE-E6A83C555B41}" destId="{C0B8C0D6-47B5-4CB9-89F2-F74AB8CC2138}" srcOrd="5" destOrd="0" presId="urn:microsoft.com/office/officeart/2005/8/layout/vList4"/>
    <dgm:cxn modelId="{33309298-EC3C-4A55-A826-205C311E8AE1}" type="presParOf" srcId="{CCFC4386-B054-41B0-A1CE-E6A83C555B41}" destId="{079F6028-8BA3-4916-81B4-624E87E0EFB5}" srcOrd="6" destOrd="0" presId="urn:microsoft.com/office/officeart/2005/8/layout/vList4"/>
    <dgm:cxn modelId="{625C5DD0-727C-4F2E-810E-0CEDDC4CED16}" type="presParOf" srcId="{079F6028-8BA3-4916-81B4-624E87E0EFB5}" destId="{54E3335B-A8D2-41A9-AAC2-EACC44896D3B}" srcOrd="0" destOrd="0" presId="urn:microsoft.com/office/officeart/2005/8/layout/vList4"/>
    <dgm:cxn modelId="{576F39C1-C0FF-4A8F-A94C-C2F3FE55FA40}" type="presParOf" srcId="{079F6028-8BA3-4916-81B4-624E87E0EFB5}" destId="{0D932B13-2896-4856-A458-D610D9E343FF}" srcOrd="1" destOrd="0" presId="urn:microsoft.com/office/officeart/2005/8/layout/vList4"/>
    <dgm:cxn modelId="{588D929B-AB5A-471F-BA48-39CC71B1DA39}" type="presParOf" srcId="{079F6028-8BA3-4916-81B4-624E87E0EFB5}" destId="{64FB5929-1369-447C-9D8C-3AA49EBE3305}" srcOrd="2" destOrd="0" presId="urn:microsoft.com/office/officeart/2005/8/layout/vList4"/>
    <dgm:cxn modelId="{0CE06D52-A48B-4805-BF1B-E63A81988BAA}" type="presParOf" srcId="{CCFC4386-B054-41B0-A1CE-E6A83C555B41}" destId="{4915366B-F429-4B99-86FC-CC628223F128}" srcOrd="7" destOrd="0" presId="urn:microsoft.com/office/officeart/2005/8/layout/vList4"/>
    <dgm:cxn modelId="{88E4029B-4DEF-42B9-8FE3-F243FC76F44B}" type="presParOf" srcId="{CCFC4386-B054-41B0-A1CE-E6A83C555B41}" destId="{53F940A9-564E-48D6-8EA3-3115332AC26E}" srcOrd="8" destOrd="0" presId="urn:microsoft.com/office/officeart/2005/8/layout/vList4"/>
    <dgm:cxn modelId="{84E10485-0410-44A5-B480-E485E4B6F278}" type="presParOf" srcId="{53F940A9-564E-48D6-8EA3-3115332AC26E}" destId="{66C2254E-3B11-4392-B692-A1056AD739EF}" srcOrd="0" destOrd="0" presId="urn:microsoft.com/office/officeart/2005/8/layout/vList4"/>
    <dgm:cxn modelId="{775A2FD8-9436-4C85-BE8E-F3D606EB1B34}" type="presParOf" srcId="{53F940A9-564E-48D6-8EA3-3115332AC26E}" destId="{6B9FA363-BD07-4219-B7D5-0818DE238E63}" srcOrd="1" destOrd="0" presId="urn:microsoft.com/office/officeart/2005/8/layout/vList4"/>
    <dgm:cxn modelId="{055C160E-33A7-437A-80C6-53B8EF41115A}" type="presParOf" srcId="{53F940A9-564E-48D6-8EA3-3115332AC26E}" destId="{D49512E1-CA38-4926-BB02-A47F5CF2F149}" srcOrd="2" destOrd="0" presId="urn:microsoft.com/office/officeart/2005/8/layout/vList4"/>
    <dgm:cxn modelId="{0F2925C5-EC9B-4F36-AA9D-7DE30C9133E8}" type="presParOf" srcId="{CCFC4386-B054-41B0-A1CE-E6A83C555B41}" destId="{5A2099EA-395B-466B-845C-92C453740EC9}" srcOrd="9" destOrd="0" presId="urn:microsoft.com/office/officeart/2005/8/layout/vList4"/>
    <dgm:cxn modelId="{76F06EB4-A5EB-4CA9-B5A8-CC8B6963604D}" type="presParOf" srcId="{CCFC4386-B054-41B0-A1CE-E6A83C555B41}" destId="{A6046C8D-37DE-49F3-8C48-862161216972}" srcOrd="10" destOrd="0" presId="urn:microsoft.com/office/officeart/2005/8/layout/vList4"/>
    <dgm:cxn modelId="{4F315519-458B-4D8C-9C15-CB8B39E8381B}" type="presParOf" srcId="{A6046C8D-37DE-49F3-8C48-862161216972}" destId="{1BA0EBCE-7051-4DA1-8FFD-B60C4EB770C1}" srcOrd="0" destOrd="0" presId="urn:microsoft.com/office/officeart/2005/8/layout/vList4"/>
    <dgm:cxn modelId="{3D5EAA2F-89C8-4893-8A11-320C42CE0551}" type="presParOf" srcId="{A6046C8D-37DE-49F3-8C48-862161216972}" destId="{007B53AF-A64F-4F33-B199-DF91E64542A7}" srcOrd="1" destOrd="0" presId="urn:microsoft.com/office/officeart/2005/8/layout/vList4"/>
    <dgm:cxn modelId="{3B75912C-07D6-444A-8136-17CE47DECE03}" type="presParOf" srcId="{A6046C8D-37DE-49F3-8C48-862161216972}" destId="{77FE1005-F1DC-402E-AFDE-107A35A79C4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30D2F8-F977-477C-BCD6-B77484BB30FC}" type="doc">
      <dgm:prSet loTypeId="urn:microsoft.com/office/officeart/2005/8/layout/defaul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2E22AE-D4A0-4254-A6F3-38968368181E}">
      <dgm:prSet phldrT="[Текст]"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Обеспечение чёткой последовательности и разумного соотношения объёмов преподаваемых дисциплин без ориентации на интересы отдельных кафедр (системный и объективный подход к формированию учебных планов)</a:t>
          </a:r>
        </a:p>
      </dgm:t>
    </dgm:pt>
    <dgm:pt modelId="{680FE77E-E8CB-41AE-AF19-E9E096603C96}" type="parTrans" cxnId="{B7070320-43E2-47A2-AD4C-335B82A168DA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14A935-F2D4-40B2-B6DA-2852DF945B6A}" type="sibTrans" cxnId="{B7070320-43E2-47A2-AD4C-335B82A168DA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281811-90ED-4F13-A50A-08F7AF6A1370}">
      <dgm:prSet phldrT="[Текст]"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Существенное увеличение объёмов производственных практик с обязательным зачислением студентов на штатные должности</a:t>
          </a:r>
        </a:p>
      </dgm:t>
    </dgm:pt>
    <dgm:pt modelId="{06BD5DC8-3A51-48D5-9785-89B42D75CCA7}" type="parTrans" cxnId="{704A9C31-F1A2-4416-B744-48031AFEE42D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0E44E6-50BA-4EDD-94DD-A678C0153EC7}" type="sibTrans" cxnId="{704A9C31-F1A2-4416-B744-48031AFEE42D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A69295-8526-4DA8-874B-DE365EE4735F}">
      <dgm:prSet phldrT="[Текст]"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Значительное сокращение числа мелких дисциплин с обеспечением последовательного изучения основных предметов в течение 2 - 3 и более семестров</a:t>
          </a:r>
        </a:p>
      </dgm:t>
    </dgm:pt>
    <dgm:pt modelId="{37D4BA07-3F7D-4089-B860-1997B70FE131}" type="parTrans" cxnId="{B65B6F6C-6DF4-4CF0-A87B-5213CFCF6EAB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6E033F-CD60-4DCB-9E7C-496E677473DA}" type="sibTrans" cxnId="{B65B6F6C-6DF4-4CF0-A87B-5213CFCF6EAB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C0457-3936-4387-B507-BCE3BE6B78EE}">
      <dgm:prSet phldrT="[Текст]"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Изначальная ориентация на подготовку ВКР по конкретным объектам с возможной их защитой в структурах управления и бизнеса</a:t>
          </a:r>
        </a:p>
      </dgm:t>
    </dgm:pt>
    <dgm:pt modelId="{98C15580-1FFC-484F-BB18-8996EAF29A8A}" type="parTrans" cxnId="{6615741A-DDEA-4EFF-8C44-E34CFD116BCB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39B57E-62A0-4F57-8BD8-2E9C94B345D9}" type="sibTrans" cxnId="{6615741A-DDEA-4EFF-8C44-E34CFD116BCB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8A87CE-0F83-4C87-8966-236E27F1F638}">
      <dgm:prSet phldrT="[Текст]"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﻿Установление чётких критериев оценки знаний и исключение возможностей «натягивания» оценок и выпуска неквалифицированных специалистов. Не желающие или не способные учиться в требуемом режиме должны покинуть университет и приносить пользу в отраслях экономики</a:t>
          </a:r>
        </a:p>
      </dgm:t>
    </dgm:pt>
    <dgm:pt modelId="{EAAA8C7D-B4A0-471C-AD83-5432AE8E0E9E}" type="parTrans" cxnId="{41D8B03C-7FD0-473C-866A-24C835F70A05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79954F-CFA9-4214-9B89-025D0CAFB789}" type="sibTrans" cxnId="{41D8B03C-7FD0-473C-866A-24C835F70A05}">
      <dgm:prSet/>
      <dgm:spPr/>
      <dgm:t>
        <a:bodyPr/>
        <a:lstStyle/>
        <a:p>
          <a:endParaRPr lang="ru-RU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A9E140-6BF4-46E8-A38A-05F3D00A668A}">
      <dgm:prSet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Полное исключение дублирования содержания в различных предметах</a:t>
          </a:r>
        </a:p>
      </dgm:t>
    </dgm:pt>
    <dgm:pt modelId="{739B1519-2544-4863-889D-2FB75E13DFC1}" type="parTrans" cxnId="{297E1194-6F90-45BC-8D63-853835F6DC1D}">
      <dgm:prSet/>
      <dgm:spPr/>
      <dgm:t>
        <a:bodyPr/>
        <a:lstStyle/>
        <a:p>
          <a:endParaRPr lang="ru-RU" sz="1700"/>
        </a:p>
      </dgm:t>
    </dgm:pt>
    <dgm:pt modelId="{8D71B5EE-FAD5-4E67-94FA-4C589604DB56}" type="sibTrans" cxnId="{297E1194-6F90-45BC-8D63-853835F6DC1D}">
      <dgm:prSet/>
      <dgm:spPr/>
      <dgm:t>
        <a:bodyPr/>
        <a:lstStyle/>
        <a:p>
          <a:endParaRPr lang="ru-RU" sz="1700"/>
        </a:p>
      </dgm:t>
    </dgm:pt>
    <dgm:pt modelId="{BFF407CE-E053-4C80-9BE5-05DFC08128FB}">
      <dgm:prSet custT="1"/>
      <dgm:spPr/>
      <dgm:t>
        <a:bodyPr/>
        <a:lstStyle/>
        <a:p>
          <a:r>
            <a:rPr lang="ru-RU" sz="1700" dirty="0">
              <a:latin typeface="Arial" panose="020B0604020202020204" pitchFamily="34" charset="0"/>
              <a:cs typeface="Arial" panose="020B0604020202020204" pitchFamily="34" charset="0"/>
            </a:rPr>
            <a:t>Набор в магистратуру и аспирантуру осуществлять лишь из числа лиц получивших образование соответствующего профиля</a:t>
          </a:r>
        </a:p>
      </dgm:t>
    </dgm:pt>
    <dgm:pt modelId="{E72D0CDC-A120-4AC3-9ADF-C1798D448E57}" type="parTrans" cxnId="{9C109BB2-0382-4F76-8BD0-B9D2BD011283}">
      <dgm:prSet/>
      <dgm:spPr/>
      <dgm:t>
        <a:bodyPr/>
        <a:lstStyle/>
        <a:p>
          <a:endParaRPr lang="ru-RU" sz="1700"/>
        </a:p>
      </dgm:t>
    </dgm:pt>
    <dgm:pt modelId="{69814A3E-71CF-4595-9FA9-D62FBEBF3C5E}" type="sibTrans" cxnId="{9C109BB2-0382-4F76-8BD0-B9D2BD011283}">
      <dgm:prSet/>
      <dgm:spPr/>
      <dgm:t>
        <a:bodyPr/>
        <a:lstStyle/>
        <a:p>
          <a:endParaRPr lang="ru-RU" sz="1700"/>
        </a:p>
      </dgm:t>
    </dgm:pt>
    <dgm:pt modelId="{39835BB5-1F7D-46F3-A462-ECFDAA11A292}" type="pres">
      <dgm:prSet presAssocID="{F230D2F8-F977-477C-BCD6-B77484BB30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C752BE-E80D-4A81-ADFA-B4506E994370}" type="pres">
      <dgm:prSet presAssocID="{D12E22AE-D4A0-4254-A6F3-38968368181E}" presName="node" presStyleLbl="node1" presStyleIdx="0" presStyleCnt="7" custScaleX="1676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DFFFE0-08A0-4F18-A9A1-828900B11C9F}" type="pres">
      <dgm:prSet presAssocID="{B514A935-F2D4-40B2-B6DA-2852DF945B6A}" presName="sibTrans" presStyleCnt="0"/>
      <dgm:spPr/>
    </dgm:pt>
    <dgm:pt modelId="{30A0A97D-7331-4CE5-85E8-12DE625F604C}" type="pres">
      <dgm:prSet presAssocID="{32A9E140-6BF4-46E8-A38A-05F3D00A668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78C88-7171-4E57-8799-2C9C4F21FF6E}" type="pres">
      <dgm:prSet presAssocID="{8D71B5EE-FAD5-4E67-94FA-4C589604DB56}" presName="sibTrans" presStyleCnt="0"/>
      <dgm:spPr/>
    </dgm:pt>
    <dgm:pt modelId="{39BE6AA6-34F8-45EE-92B1-E1B46A42161D}" type="pres">
      <dgm:prSet presAssocID="{09281811-90ED-4F13-A50A-08F7AF6A137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EA62B-EF42-431A-89E0-BBEBDB39A16C}" type="pres">
      <dgm:prSet presAssocID="{870E44E6-50BA-4EDD-94DD-A678C0153EC7}" presName="sibTrans" presStyleCnt="0"/>
      <dgm:spPr/>
    </dgm:pt>
    <dgm:pt modelId="{C63B0EA0-8949-4BCC-8D10-97E233E223C2}" type="pres">
      <dgm:prSet presAssocID="{9AA69295-8526-4DA8-874B-DE365EE4735F}" presName="node" presStyleLbl="node1" presStyleIdx="3" presStyleCnt="7" custScaleX="1157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72DF7-5521-44DD-AC72-208496817810}" type="pres">
      <dgm:prSet presAssocID="{FE6E033F-CD60-4DCB-9E7C-496E677473DA}" presName="sibTrans" presStyleCnt="0"/>
      <dgm:spPr/>
    </dgm:pt>
    <dgm:pt modelId="{ACFCCFFC-8A84-4976-92AF-A5F52CF7F42A}" type="pres">
      <dgm:prSet presAssocID="{91BC0457-3936-4387-B507-BCE3BE6B78E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EA774-76BC-468A-8FEA-A45A16561DF2}" type="pres">
      <dgm:prSet presAssocID="{A939B57E-62A0-4F57-8BD8-2E9C94B345D9}" presName="sibTrans" presStyleCnt="0"/>
      <dgm:spPr/>
    </dgm:pt>
    <dgm:pt modelId="{2DE333AD-E0F8-41FF-90E8-D30B653D4190}" type="pres">
      <dgm:prSet presAssocID="{D98A87CE-0F83-4C87-8966-236E27F1F638}" presName="node" presStyleLbl="node1" presStyleIdx="5" presStyleCnt="7" custScaleX="2001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EB3C3-CE02-4148-8340-362551D2D641}" type="pres">
      <dgm:prSet presAssocID="{5379954F-CFA9-4214-9B89-025D0CAFB789}" presName="sibTrans" presStyleCnt="0"/>
      <dgm:spPr/>
    </dgm:pt>
    <dgm:pt modelId="{5F4E3B50-537D-44B8-AD3C-E6B12B9D27B8}" type="pres">
      <dgm:prSet presAssocID="{BFF407CE-E053-4C80-9BE5-05DFC08128FB}" presName="node" presStyleLbl="node1" presStyleIdx="6" presStyleCnt="7" custScaleX="113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601607-F138-492C-B4A8-152ED71F20F2}" type="presOf" srcId="{09281811-90ED-4F13-A50A-08F7AF6A1370}" destId="{39BE6AA6-34F8-45EE-92B1-E1B46A42161D}" srcOrd="0" destOrd="0" presId="urn:microsoft.com/office/officeart/2005/8/layout/default"/>
    <dgm:cxn modelId="{6615741A-DDEA-4EFF-8C44-E34CFD116BCB}" srcId="{F230D2F8-F977-477C-BCD6-B77484BB30FC}" destId="{91BC0457-3936-4387-B507-BCE3BE6B78EE}" srcOrd="4" destOrd="0" parTransId="{98C15580-1FFC-484F-BB18-8996EAF29A8A}" sibTransId="{A939B57E-62A0-4F57-8BD8-2E9C94B345D9}"/>
    <dgm:cxn modelId="{41D8B03C-7FD0-473C-866A-24C835F70A05}" srcId="{F230D2F8-F977-477C-BCD6-B77484BB30FC}" destId="{D98A87CE-0F83-4C87-8966-236E27F1F638}" srcOrd="5" destOrd="0" parTransId="{EAAA8C7D-B4A0-471C-AD83-5432AE8E0E9E}" sibTransId="{5379954F-CFA9-4214-9B89-025D0CAFB789}"/>
    <dgm:cxn modelId="{E632FC2E-E108-4C5D-A339-0E7FA626B80F}" type="presOf" srcId="{F230D2F8-F977-477C-BCD6-B77484BB30FC}" destId="{39835BB5-1F7D-46F3-A462-ECFDAA11A292}" srcOrd="0" destOrd="0" presId="urn:microsoft.com/office/officeart/2005/8/layout/default"/>
    <dgm:cxn modelId="{B7070320-43E2-47A2-AD4C-335B82A168DA}" srcId="{F230D2F8-F977-477C-BCD6-B77484BB30FC}" destId="{D12E22AE-D4A0-4254-A6F3-38968368181E}" srcOrd="0" destOrd="0" parTransId="{680FE77E-E8CB-41AE-AF19-E9E096603C96}" sibTransId="{B514A935-F2D4-40B2-B6DA-2852DF945B6A}"/>
    <dgm:cxn modelId="{0A5EE964-8A27-4707-93C6-7803AA5FD2FC}" type="presOf" srcId="{91BC0457-3936-4387-B507-BCE3BE6B78EE}" destId="{ACFCCFFC-8A84-4976-92AF-A5F52CF7F42A}" srcOrd="0" destOrd="0" presId="urn:microsoft.com/office/officeart/2005/8/layout/default"/>
    <dgm:cxn modelId="{3E59933F-2DFC-435D-8648-2DC3EF49DCA1}" type="presOf" srcId="{D12E22AE-D4A0-4254-A6F3-38968368181E}" destId="{88C752BE-E80D-4A81-ADFA-B4506E994370}" srcOrd="0" destOrd="0" presId="urn:microsoft.com/office/officeart/2005/8/layout/default"/>
    <dgm:cxn modelId="{9C109BB2-0382-4F76-8BD0-B9D2BD011283}" srcId="{F230D2F8-F977-477C-BCD6-B77484BB30FC}" destId="{BFF407CE-E053-4C80-9BE5-05DFC08128FB}" srcOrd="6" destOrd="0" parTransId="{E72D0CDC-A120-4AC3-9ADF-C1798D448E57}" sibTransId="{69814A3E-71CF-4595-9FA9-D62FBEBF3C5E}"/>
    <dgm:cxn modelId="{BDBEFECC-7C21-498C-BE11-E093AB53B223}" type="presOf" srcId="{BFF407CE-E053-4C80-9BE5-05DFC08128FB}" destId="{5F4E3B50-537D-44B8-AD3C-E6B12B9D27B8}" srcOrd="0" destOrd="0" presId="urn:microsoft.com/office/officeart/2005/8/layout/default"/>
    <dgm:cxn modelId="{87CD4D86-42FC-43A2-BBF1-EBCCD306D2D4}" type="presOf" srcId="{32A9E140-6BF4-46E8-A38A-05F3D00A668A}" destId="{30A0A97D-7331-4CE5-85E8-12DE625F604C}" srcOrd="0" destOrd="0" presId="urn:microsoft.com/office/officeart/2005/8/layout/default"/>
    <dgm:cxn modelId="{297E1194-6F90-45BC-8D63-853835F6DC1D}" srcId="{F230D2F8-F977-477C-BCD6-B77484BB30FC}" destId="{32A9E140-6BF4-46E8-A38A-05F3D00A668A}" srcOrd="1" destOrd="0" parTransId="{739B1519-2544-4863-889D-2FB75E13DFC1}" sibTransId="{8D71B5EE-FAD5-4E67-94FA-4C589604DB56}"/>
    <dgm:cxn modelId="{47B1DED1-4E60-43F4-BC1D-74813BD2908A}" type="presOf" srcId="{D98A87CE-0F83-4C87-8966-236E27F1F638}" destId="{2DE333AD-E0F8-41FF-90E8-D30B653D4190}" srcOrd="0" destOrd="0" presId="urn:microsoft.com/office/officeart/2005/8/layout/default"/>
    <dgm:cxn modelId="{96CFB1FA-BD78-4BE1-8A81-9F582B051B0B}" type="presOf" srcId="{9AA69295-8526-4DA8-874B-DE365EE4735F}" destId="{C63B0EA0-8949-4BCC-8D10-97E233E223C2}" srcOrd="0" destOrd="0" presId="urn:microsoft.com/office/officeart/2005/8/layout/default"/>
    <dgm:cxn modelId="{704A9C31-F1A2-4416-B744-48031AFEE42D}" srcId="{F230D2F8-F977-477C-BCD6-B77484BB30FC}" destId="{09281811-90ED-4F13-A50A-08F7AF6A1370}" srcOrd="2" destOrd="0" parTransId="{06BD5DC8-3A51-48D5-9785-89B42D75CCA7}" sibTransId="{870E44E6-50BA-4EDD-94DD-A678C0153EC7}"/>
    <dgm:cxn modelId="{B65B6F6C-6DF4-4CF0-A87B-5213CFCF6EAB}" srcId="{F230D2F8-F977-477C-BCD6-B77484BB30FC}" destId="{9AA69295-8526-4DA8-874B-DE365EE4735F}" srcOrd="3" destOrd="0" parTransId="{37D4BA07-3F7D-4089-B860-1997B70FE131}" sibTransId="{FE6E033F-CD60-4DCB-9E7C-496E677473DA}"/>
    <dgm:cxn modelId="{BCE3669D-FD48-43F7-A3EC-4333B83B87BB}" type="presParOf" srcId="{39835BB5-1F7D-46F3-A462-ECFDAA11A292}" destId="{88C752BE-E80D-4A81-ADFA-B4506E994370}" srcOrd="0" destOrd="0" presId="urn:microsoft.com/office/officeart/2005/8/layout/default"/>
    <dgm:cxn modelId="{3D26ED0B-D447-468C-AA50-EFF0A14F1BBD}" type="presParOf" srcId="{39835BB5-1F7D-46F3-A462-ECFDAA11A292}" destId="{B5DFFFE0-08A0-4F18-A9A1-828900B11C9F}" srcOrd="1" destOrd="0" presId="urn:microsoft.com/office/officeart/2005/8/layout/default"/>
    <dgm:cxn modelId="{5E9B9C77-DBBE-40CF-A0E0-E500DF7F30A0}" type="presParOf" srcId="{39835BB5-1F7D-46F3-A462-ECFDAA11A292}" destId="{30A0A97D-7331-4CE5-85E8-12DE625F604C}" srcOrd="2" destOrd="0" presId="urn:microsoft.com/office/officeart/2005/8/layout/default"/>
    <dgm:cxn modelId="{25ABDB96-0138-42AE-8E26-47996AF6272A}" type="presParOf" srcId="{39835BB5-1F7D-46F3-A462-ECFDAA11A292}" destId="{CF478C88-7171-4E57-8799-2C9C4F21FF6E}" srcOrd="3" destOrd="0" presId="urn:microsoft.com/office/officeart/2005/8/layout/default"/>
    <dgm:cxn modelId="{C70FD5E0-A899-465F-89C4-12BCB280CE5E}" type="presParOf" srcId="{39835BB5-1F7D-46F3-A462-ECFDAA11A292}" destId="{39BE6AA6-34F8-45EE-92B1-E1B46A42161D}" srcOrd="4" destOrd="0" presId="urn:microsoft.com/office/officeart/2005/8/layout/default"/>
    <dgm:cxn modelId="{AEE8DC7E-931A-4FDA-8A18-872AA0844F78}" type="presParOf" srcId="{39835BB5-1F7D-46F3-A462-ECFDAA11A292}" destId="{979EA62B-EF42-431A-89E0-BBEBDB39A16C}" srcOrd="5" destOrd="0" presId="urn:microsoft.com/office/officeart/2005/8/layout/default"/>
    <dgm:cxn modelId="{84A97402-159E-4FB0-9CF7-354714731C7E}" type="presParOf" srcId="{39835BB5-1F7D-46F3-A462-ECFDAA11A292}" destId="{C63B0EA0-8949-4BCC-8D10-97E233E223C2}" srcOrd="6" destOrd="0" presId="urn:microsoft.com/office/officeart/2005/8/layout/default"/>
    <dgm:cxn modelId="{BEDAC8C0-65A1-4783-B99D-C2700BBF6D00}" type="presParOf" srcId="{39835BB5-1F7D-46F3-A462-ECFDAA11A292}" destId="{23F72DF7-5521-44DD-AC72-208496817810}" srcOrd="7" destOrd="0" presId="urn:microsoft.com/office/officeart/2005/8/layout/default"/>
    <dgm:cxn modelId="{DDF21405-22CC-48DD-BB1F-3D033E3FA84B}" type="presParOf" srcId="{39835BB5-1F7D-46F3-A462-ECFDAA11A292}" destId="{ACFCCFFC-8A84-4976-92AF-A5F52CF7F42A}" srcOrd="8" destOrd="0" presId="urn:microsoft.com/office/officeart/2005/8/layout/default"/>
    <dgm:cxn modelId="{118F7792-AF99-40E3-BE79-61E95A5C2A7F}" type="presParOf" srcId="{39835BB5-1F7D-46F3-A462-ECFDAA11A292}" destId="{8E0EA774-76BC-468A-8FEA-A45A16561DF2}" srcOrd="9" destOrd="0" presId="urn:microsoft.com/office/officeart/2005/8/layout/default"/>
    <dgm:cxn modelId="{EC4256D4-C1AE-494B-9762-78F673BBF5CF}" type="presParOf" srcId="{39835BB5-1F7D-46F3-A462-ECFDAA11A292}" destId="{2DE333AD-E0F8-41FF-90E8-D30B653D4190}" srcOrd="10" destOrd="0" presId="urn:microsoft.com/office/officeart/2005/8/layout/default"/>
    <dgm:cxn modelId="{B0C2BAE9-EB2F-41F5-9F6B-1B8D65FAF7BA}" type="presParOf" srcId="{39835BB5-1F7D-46F3-A462-ECFDAA11A292}" destId="{498EB3C3-CE02-4148-8340-362551D2D641}" srcOrd="11" destOrd="0" presId="urn:microsoft.com/office/officeart/2005/8/layout/default"/>
    <dgm:cxn modelId="{1EDBC6CC-2A90-4591-98A7-9FAD5D5AB4C9}" type="presParOf" srcId="{39835BB5-1F7D-46F3-A462-ECFDAA11A292}" destId="{5F4E3B50-537D-44B8-AD3C-E6B12B9D27B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AEB67-8535-41FD-B962-BCF014E4AA2F}" type="datetimeFigureOut">
              <a:rPr lang="ru-RU" smtClean="0"/>
              <a:t>03.02.2025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BDD21-3814-4FAE-B1B4-A0AB74F65C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70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2AC6-67CA-461E-93E4-50ED034C034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62AC6-67CA-461E-93E4-50ED034C034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33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F9C08C-0DB4-FAAE-1274-B364654A4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AA09D1A-68F2-5430-A353-3D83CF31A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389D6C-F7C6-2001-2E8A-7416B2CDE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03C825-B78D-DD44-6A5F-70F28CAC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89C20D-475F-3969-115D-8357B006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19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609A12-B44A-D6B6-103B-728724E2F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B30B450-B958-5439-A7FF-C193E32E0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EB7D4C-3914-4628-BBBE-45B4D272E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03EAD49-1FBF-0F34-EDFD-B46A201F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730C46-1D11-44C0-8A67-71000E9FB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7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D65D65A-A828-3B8F-1878-190C0A5B3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875F0FE-CC57-F748-E199-77ADA1E64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F167F5-93DA-6A6D-112B-507FE861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3507A5-244F-20D2-4166-B0801648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8E57193-109F-7ADF-20A9-63AD44176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562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A8B5E71-5C1A-4847-832E-644927128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7485" y="1423324"/>
            <a:ext cx="3517668" cy="48158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4A261F-2F79-48BF-8E46-3BF11FC87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6240" y="6356350"/>
            <a:ext cx="1229360" cy="365125"/>
          </a:xfrm>
        </p:spPr>
        <p:txBody>
          <a:bodyPr/>
          <a:lstStyle/>
          <a:p>
            <a:fld id="{F0C1557A-620A-4C84-ABA9-047E64C90A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E4C702A-D50D-891C-FF0B-408177918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180863"/>
            <a:ext cx="6509326" cy="78942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740B5A0B-3262-4639-D025-DD9B3D1DD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53807" y="2035175"/>
            <a:ext cx="3606801" cy="28041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xmlns="" id="{DEBA34C9-48E6-AA00-969A-BB3145785E8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69262" y="2035175"/>
            <a:ext cx="3606801" cy="28041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C05B3E2B-B6C5-2F77-83EC-D21214FB306C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4253807" y="4988559"/>
            <a:ext cx="3606801" cy="3651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5DC936AC-FB4E-BCBE-EBA4-8FFE0DFB640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057714" y="4988559"/>
            <a:ext cx="3606801" cy="3651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608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BE2567-7713-CB96-CEC0-7B1C7A330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ED6B32-BD46-F86F-F662-44B99BFFC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882270-F3A3-464D-A4A5-C3B33D616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D838B6-6822-6758-6A66-C0839EFC4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AD0856-5ECF-8D17-7057-9E141C99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39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54AB5D-0887-6B40-C822-3410F874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16A30C-B632-A094-A8D2-B243C3D9C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5F4731-4DB6-D2CA-0766-C07197182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9252D62-C856-1E80-AAEB-D7EAC521F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D45009-F1AF-EB1A-61B1-847E182B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00D4D-CC2E-8846-0C51-69057943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CA5BE6-FAE2-548D-A101-78ED4C9F1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7B7A87F-CACD-46FC-19B0-F7007C878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58CD816-A50F-CE1B-35FF-0F072758C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B6D1D3C-2733-CAA9-5927-BC23DC2A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796262-52ED-BD67-EB3A-FF1F8D19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90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A918FB-D5F4-D504-EA8D-A9B5B9DE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C5421D-0EE2-B0B7-75E1-1F601B37F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A2B042A-2022-C628-7233-4F65DA513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D4A368E-0BA4-7413-ABA2-CEBEEC9EC3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D583125-500C-703E-68B5-84D778A88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9A74ABB-80F1-70D4-8D48-F2A01C26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FB12BEC-F35B-D950-C5EB-4338F48C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4F61BE1-BFAA-F227-94E2-1F630EDF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1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62C0F1-6270-324F-BE83-8CA79A0D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C24AF01-ED84-6407-6E79-6AAB9F9D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6B346DF-2AC4-8309-125D-680F556E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22A4AEB-A193-BB7D-1192-6B7322CB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72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2A5AFC9-42EA-0949-F45C-5348CBD83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E4CA16F-EB1D-601F-DB05-F36A62DE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BA8313-7C4E-9F5D-8AAE-619A9E43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7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062520-32F9-29AD-0BFE-9363CEF9F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0D40B6-24F3-D187-B561-0B060E1FB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4C6180A-7EB5-3FE5-F9D7-5AF3C66F0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34D0079-E612-543B-8E0E-F4191CC00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68CEFF-9960-A4A5-9756-564EA14B9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0B83E0-8D42-C62B-B549-FFC4C116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3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C7E251-E3A9-5C6F-5C1E-B4B089306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BC9A7EC-3A43-B015-3F8B-DE49D5E89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5C82C84-D371-44A2-4DE8-AB1599F7F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F90FDA-51DF-58CA-4D26-DDD07C6B4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2DCD5C5-6A94-D47F-E393-05B269DA7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18333A-BC08-10D7-204E-9CF316B1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761C9-26D3-4F5E-877F-D421BDCFE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23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9A9B9-E54E-BFBF-FDBD-BDCDE6DF6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A819C0-707F-7BBB-C814-24336A868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2DA185-72BA-F2B7-33A2-0B32339506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6205C3-84C1-6D46-BFE7-C408DED22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43C200-E04E-7861-24D1-1FCE048B8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7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ED761C9-26D3-4F5E-877F-D421BDCFEE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2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583F06-61F2-830C-8BA1-A89F4659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80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B72DFF-9A92-D735-857F-A6176CC2B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125" y="2288486"/>
            <a:ext cx="9144000" cy="139560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Актуализация образовательных программ в области землеустройства и кадастров 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6B6D281E-7793-316B-0D7A-FCF0AD27C681}"/>
              </a:ext>
            </a:extLst>
          </p:cNvPr>
          <p:cNvSpPr txBox="1">
            <a:spLocks/>
          </p:cNvSpPr>
          <p:nvPr/>
        </p:nvSpPr>
        <p:spPr>
          <a:xfrm>
            <a:off x="1076960" y="4282665"/>
            <a:ext cx="5019040" cy="130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Профессор кафедры управления земельными ресурсами и объектами недвижимости ГУЗ, доктор экономических наук, академик, член Президиума РАН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48BD11-ED11-2D73-0AE0-96D1664732FB}"/>
              </a:ext>
            </a:extLst>
          </p:cNvPr>
          <p:cNvSpPr txBox="1"/>
          <p:nvPr/>
        </p:nvSpPr>
        <p:spPr>
          <a:xfrm>
            <a:off x="8092931" y="4768014"/>
            <a:ext cx="313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Виктор Николаевич Хлыстун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F0BB0C9-D0EC-B77B-D521-169699C47767}"/>
              </a:ext>
            </a:extLst>
          </p:cNvPr>
          <p:cNvSpPr txBox="1">
            <a:spLocks/>
          </p:cNvSpPr>
          <p:nvPr/>
        </p:nvSpPr>
        <p:spPr>
          <a:xfrm>
            <a:off x="5363496" y="5650023"/>
            <a:ext cx="1465007" cy="77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 Москва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Февраль 2025г. 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8EC0CAF-F114-AA3B-9A15-9AE6F5C74344}"/>
              </a:ext>
            </a:extLst>
          </p:cNvPr>
          <p:cNvSpPr/>
          <p:nvPr/>
        </p:nvSpPr>
        <p:spPr>
          <a:xfrm>
            <a:off x="425449" y="603207"/>
            <a:ext cx="11337925" cy="5651585"/>
          </a:xfrm>
          <a:prstGeom prst="rect">
            <a:avLst/>
          </a:prstGeom>
          <a:noFill/>
          <a:ln w="127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EB40C13E-B0BE-49D9-4EA7-EE264CE96633}"/>
              </a:ext>
            </a:extLst>
          </p:cNvPr>
          <p:cNvSpPr txBox="1">
            <a:spLocks/>
          </p:cNvSpPr>
          <p:nvPr/>
        </p:nvSpPr>
        <p:spPr>
          <a:xfrm>
            <a:off x="1254125" y="-89252"/>
            <a:ext cx="9144000" cy="13956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«Государственный университет по землеустройству»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02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583F06-61F2-830C-8BA1-A89F46599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80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B72DFF-9A92-D735-857F-A6176CC2B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1" y="1745135"/>
            <a:ext cx="9144000" cy="139560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6B6D281E-7793-316B-0D7A-FCF0AD27C681}"/>
              </a:ext>
            </a:extLst>
          </p:cNvPr>
          <p:cNvSpPr txBox="1">
            <a:spLocks/>
          </p:cNvSpPr>
          <p:nvPr/>
        </p:nvSpPr>
        <p:spPr>
          <a:xfrm>
            <a:off x="1076960" y="4282665"/>
            <a:ext cx="5019040" cy="1309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Профессор кафедры управления земельными ресурсами и объектами недвижимости ГУЗ, доктор экономических наук, академик, член Президиума РАН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148BD11-ED11-2D73-0AE0-96D1664732FB}"/>
              </a:ext>
            </a:extLst>
          </p:cNvPr>
          <p:cNvSpPr txBox="1"/>
          <p:nvPr/>
        </p:nvSpPr>
        <p:spPr>
          <a:xfrm>
            <a:off x="8092931" y="4768014"/>
            <a:ext cx="3133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Виктор Николаевич Хлыстун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F0BB0C9-D0EC-B77B-D521-169699C47767}"/>
              </a:ext>
            </a:extLst>
          </p:cNvPr>
          <p:cNvSpPr txBox="1">
            <a:spLocks/>
          </p:cNvSpPr>
          <p:nvPr/>
        </p:nvSpPr>
        <p:spPr>
          <a:xfrm>
            <a:off x="5363496" y="5650023"/>
            <a:ext cx="1465007" cy="77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г. Москва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октябрь 2024 г.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8EC0CAF-F114-AA3B-9A15-9AE6F5C74344}"/>
              </a:ext>
            </a:extLst>
          </p:cNvPr>
          <p:cNvSpPr/>
          <p:nvPr/>
        </p:nvSpPr>
        <p:spPr>
          <a:xfrm>
            <a:off x="425449" y="603207"/>
            <a:ext cx="11337925" cy="5651585"/>
          </a:xfrm>
          <a:prstGeom prst="rect">
            <a:avLst/>
          </a:prstGeom>
          <a:noFill/>
          <a:ln w="12700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1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B15A8D-EE76-E43A-AB15-99AC429D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47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F803330-8249-2293-D4E4-51034B155E65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30840C-60A7-7A36-2BC6-DFA579683BAC}"/>
              </a:ext>
            </a:extLst>
          </p:cNvPr>
          <p:cNvSpPr txBox="1">
            <a:spLocks/>
          </p:cNvSpPr>
          <p:nvPr/>
        </p:nvSpPr>
        <p:spPr>
          <a:xfrm>
            <a:off x="628859" y="575732"/>
            <a:ext cx="10801350" cy="676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/>
              <a:t>Основные вызовы в сфере организации использования и охраны   земельных ресурсов</a:t>
            </a:r>
          </a:p>
          <a:p>
            <a:endParaRPr lang="ru-RU" sz="2400" dirty="0"/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xmlns="" id="{CE446073-A46A-27ED-1E42-19F95FFE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727" y="6356350"/>
            <a:ext cx="2743200" cy="365125"/>
          </a:xfrm>
        </p:spPr>
        <p:txBody>
          <a:bodyPr/>
          <a:lstStyle/>
          <a:p>
            <a:fld id="{7ED761C9-26D3-4F5E-877F-D421BDCFEEFD}" type="slidenum">
              <a:rPr lang="ru-RU" sz="2400" smtClean="0"/>
              <a:t>2</a:t>
            </a:fld>
            <a:endParaRPr lang="ru-RU" sz="2400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64F8BB66-8B0B-9B98-D11F-F51A6F4765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4311265"/>
              </p:ext>
            </p:extLst>
          </p:nvPr>
        </p:nvGraphicFramePr>
        <p:xfrm>
          <a:off x="-1272264" y="1221745"/>
          <a:ext cx="147365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90542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A9B51F-AE4F-4772-8DE6-696CE0D391E7}"/>
              </a:ext>
            </a:extLst>
          </p:cNvPr>
          <p:cNvSpPr txBox="1">
            <a:spLocks/>
          </p:cNvSpPr>
          <p:nvPr/>
        </p:nvSpPr>
        <p:spPr>
          <a:xfrm>
            <a:off x="583817" y="296863"/>
            <a:ext cx="6462559" cy="676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Крупнейшие землевладения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F803330-8249-2293-D4E4-51034B155E65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xmlns="" id="{C35B5283-CF53-A479-5021-2004710E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1727" y="6356350"/>
            <a:ext cx="2743200" cy="365125"/>
          </a:xfrm>
        </p:spPr>
        <p:txBody>
          <a:bodyPr/>
          <a:lstStyle/>
          <a:p>
            <a:fld id="{7ED761C9-26D3-4F5E-877F-D421BDCFEEFD}" type="slidenum">
              <a:rPr lang="ru-RU" sz="2400" smtClean="0"/>
              <a:t>3</a:t>
            </a:fld>
            <a:endParaRPr lang="ru-RU" sz="2400" dirty="0"/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xmlns="" id="{0A1F3DFF-4DE8-9506-9E41-997922CFF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71" y="505666"/>
            <a:ext cx="11340983" cy="6349769"/>
          </a:xfrm>
          <a:prstGeom prst="rect">
            <a:avLst/>
          </a:prstGeom>
        </p:spPr>
      </p:pic>
      <p:graphicFrame>
        <p:nvGraphicFramePr>
          <p:cNvPr id="1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113554"/>
              </p:ext>
            </p:extLst>
          </p:nvPr>
        </p:nvGraphicFramePr>
        <p:xfrm>
          <a:off x="583817" y="973343"/>
          <a:ext cx="5520062" cy="4693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63322">
                  <a:extLst>
                    <a:ext uri="{9D8B030D-6E8A-4147-A177-3AD203B41FA5}">
                      <a16:colId xmlns:a16="http://schemas.microsoft.com/office/drawing/2014/main" xmlns="" val="3173830682"/>
                    </a:ext>
                  </a:extLst>
                </a:gridCol>
                <a:gridCol w="3116719">
                  <a:extLst>
                    <a:ext uri="{9D8B030D-6E8A-4147-A177-3AD203B41FA5}">
                      <a16:colId xmlns:a16="http://schemas.microsoft.com/office/drawing/2014/main" xmlns="" val="3936326535"/>
                    </a:ext>
                  </a:extLst>
                </a:gridCol>
                <a:gridCol w="1840021">
                  <a:extLst>
                    <a:ext uri="{9D8B030D-6E8A-4147-A177-3AD203B41FA5}">
                      <a16:colId xmlns:a16="http://schemas.microsoft.com/office/drawing/2014/main" xmlns="" val="135289797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103965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Продимекс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544178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Мираторг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928773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Русагро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594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57628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Иволга-холдинг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376621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Ак-барс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97525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Агрокомплекс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621717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Росагро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544307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Авангард-Агро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080381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Красный Восток-Агро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8749721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Черкизово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5209737"/>
                  </a:ext>
                </a:extLst>
              </a:tr>
            </a:tbl>
          </a:graphicData>
        </a:graphic>
      </p:graphicFrame>
      <p:graphicFrame>
        <p:nvGraphicFramePr>
          <p:cNvPr id="19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917120"/>
              </p:ext>
            </p:extLst>
          </p:nvPr>
        </p:nvGraphicFramePr>
        <p:xfrm>
          <a:off x="6365817" y="973343"/>
          <a:ext cx="5558984" cy="4693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661430">
                  <a:extLst>
                    <a:ext uri="{9D8B030D-6E8A-4147-A177-3AD203B41FA5}">
                      <a16:colId xmlns:a16="http://schemas.microsoft.com/office/drawing/2014/main" xmlns="" val="910928768"/>
                    </a:ext>
                  </a:extLst>
                </a:gridCol>
                <a:gridCol w="3044559">
                  <a:extLst>
                    <a:ext uri="{9D8B030D-6E8A-4147-A177-3AD203B41FA5}">
                      <a16:colId xmlns:a16="http://schemas.microsoft.com/office/drawing/2014/main" xmlns="" val="198200036"/>
                    </a:ext>
                  </a:extLst>
                </a:gridCol>
                <a:gridCol w="1852995">
                  <a:extLst>
                    <a:ext uri="{9D8B030D-6E8A-4147-A177-3AD203B41FA5}">
                      <a16:colId xmlns:a16="http://schemas.microsoft.com/office/drawing/2014/main" xmlns="" val="2970404853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777866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Мираторг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1 221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179503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Агрокомплекс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1 126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67019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Продимекс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825726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Русагро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511428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Эко-Нива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4918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Степь+РЗагро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578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9761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БИО-ТОН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86273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Агроинвест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43928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Авангард-Агро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235354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ru-RU" sz="2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Сибагро</a:t>
                      </a:r>
                      <a:endParaRPr lang="ru-RU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тыс. 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09725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53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1971DD-34DE-6B87-EBA1-D635557D56B7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1F8F658-B40B-C7B0-5B94-D6C3264C9D3A}"/>
              </a:ext>
            </a:extLst>
          </p:cNvPr>
          <p:cNvSpPr txBox="1">
            <a:spLocks/>
          </p:cNvSpPr>
          <p:nvPr/>
        </p:nvSpPr>
        <p:spPr>
          <a:xfrm>
            <a:off x="584097" y="387972"/>
            <a:ext cx="11360829" cy="676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/>
              <a:t>Поручение Президента Российской Федерации от 07.09.2024 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1557519D-938B-6EB6-AF01-E7F5584FF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400" dirty="0"/>
              <a:t>4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28024"/>
          <a:stretch/>
        </p:blipFill>
        <p:spPr>
          <a:xfrm>
            <a:off x="7887000" y="1038658"/>
            <a:ext cx="3609818" cy="2822434"/>
          </a:xfrm>
          <a:prstGeom prst="rect">
            <a:avLst/>
          </a:prstGeom>
        </p:spPr>
      </p:pic>
      <p:sp>
        <p:nvSpPr>
          <p:cNvPr id="21" name="Объект 4"/>
          <p:cNvSpPr txBox="1">
            <a:spLocks/>
          </p:cNvSpPr>
          <p:nvPr/>
        </p:nvSpPr>
        <p:spPr>
          <a:xfrm>
            <a:off x="534413" y="1038658"/>
            <a:ext cx="705979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Правительству Российской Федерации утвердить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 1 декабря 2024 года 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обеспечить выполнение плана по устранению выявленных недостатков, включающего: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﻿ разработку стратегического документа в сфере государственной земельной политики, а также ряда подзаконных актов для регулирования системы управления земельными ресурсами (рациональное использование, контроль, надзор);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sz="25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определение сроков завершения актуализации Федерального закона </a:t>
            </a:r>
            <a:b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«О землеустройстве»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047" y="3931944"/>
            <a:ext cx="3821723" cy="24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2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775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1971DD-34DE-6B87-EBA1-D635557D56B7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66406A6-C8DA-8615-D5E7-094BB35A034C}"/>
              </a:ext>
            </a:extLst>
          </p:cNvPr>
          <p:cNvSpPr txBox="1">
            <a:spLocks/>
          </p:cNvSpPr>
          <p:nvPr/>
        </p:nvSpPr>
        <p:spPr>
          <a:xfrm>
            <a:off x="530066" y="117364"/>
            <a:ext cx="10801350" cy="82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400" dirty="0"/>
              <a:t>Основные направления совершенствования земельной политики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7313B9-A550-081F-6241-4CF9FB2D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7660"/>
            <a:ext cx="2743200" cy="365125"/>
          </a:xfrm>
        </p:spPr>
        <p:txBody>
          <a:bodyPr/>
          <a:lstStyle/>
          <a:p>
            <a:r>
              <a:rPr lang="ru-RU" sz="2400" dirty="0"/>
              <a:t>5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CE8887DF-90F6-94C1-D5AA-442F077A0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1396029"/>
              </p:ext>
            </p:extLst>
          </p:nvPr>
        </p:nvGraphicFramePr>
        <p:xfrm>
          <a:off x="350556" y="810069"/>
          <a:ext cx="11490888" cy="567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3525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54556C5-E50D-F09C-0959-6324FE9C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70458" y="286500"/>
            <a:ext cx="11228695" cy="6536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458" y="399416"/>
            <a:ext cx="10515600" cy="424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земельными ресурсами страны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7466" y="1349016"/>
            <a:ext cx="1610303" cy="97030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блоки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31845" y="1411167"/>
            <a:ext cx="2459715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Информационное обеспечение УЗР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999693" y="1411167"/>
            <a:ext cx="2034309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Учет земель и регистрация прав и сделок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308990" y="1399806"/>
            <a:ext cx="4068620" cy="9144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Землеустройство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729530" y="1853109"/>
            <a:ext cx="270163" cy="77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47055" y="1826376"/>
            <a:ext cx="270163" cy="77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168199" y="2325567"/>
            <a:ext cx="0" cy="4834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91374" y="2803767"/>
            <a:ext cx="10450945" cy="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791374" y="2803767"/>
            <a:ext cx="0" cy="378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Скругленный прямоугольник 30"/>
          <p:cNvSpPr/>
          <p:nvPr/>
        </p:nvSpPr>
        <p:spPr>
          <a:xfrm>
            <a:off x="148110" y="3189185"/>
            <a:ext cx="2612738" cy="10620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Прогнозирование 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планирование использования земель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765633" y="3162209"/>
            <a:ext cx="2145145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Территориальное землеустройство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7838206" y="2803767"/>
            <a:ext cx="0" cy="378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1242319" y="2797201"/>
            <a:ext cx="0" cy="378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9338109" y="3162209"/>
            <a:ext cx="2611227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Внутрихозяйственное землеустройство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4333008" y="2803767"/>
            <a:ext cx="0" cy="3786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3233054" y="3166111"/>
            <a:ext cx="2306783" cy="10850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Территориальное зонирование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H="1">
            <a:off x="2944964" y="2797201"/>
            <a:ext cx="20338" cy="1609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6288722" y="2799945"/>
            <a:ext cx="4705" cy="1542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Скругленный прямоугольник 43"/>
          <p:cNvSpPr/>
          <p:nvPr/>
        </p:nvSpPr>
        <p:spPr>
          <a:xfrm>
            <a:off x="1863510" y="4423761"/>
            <a:ext cx="2162907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Рабочее проектирование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362290" y="4342417"/>
            <a:ext cx="4180077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Землеустроительное сопровождение кадастров и сделок с земельными участками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032382" y="5588240"/>
            <a:ext cx="2286000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Мониторинг земель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7F803330-8249-2293-D4E4-51034B155E65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786082" y="5557577"/>
            <a:ext cx="3507509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Регулирование земельных отношений и оборота земель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885199" y="5509547"/>
            <a:ext cx="2677394" cy="78509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6. Государственный надзор и контроль</a:t>
            </a:r>
          </a:p>
        </p:txBody>
      </p:sp>
      <p:sp>
        <p:nvSpPr>
          <p:cNvPr id="50" name="Номер слайда 5">
            <a:extLst>
              <a:ext uri="{FF2B5EF4-FFF2-40B4-BE49-F238E27FC236}">
                <a16:creationId xmlns:a16="http://schemas.microsoft.com/office/drawing/2014/main" xmlns="" id="{D87313B9-A550-081F-6241-4CF9FB2D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122" y="6346313"/>
            <a:ext cx="2743200" cy="365125"/>
          </a:xfrm>
        </p:spPr>
        <p:txBody>
          <a:bodyPr/>
          <a:lstStyle/>
          <a:p>
            <a:r>
              <a:rPr lang="ru-RU" sz="24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92180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54556C5-E50D-F09C-0959-6324FE9C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70458" y="244871"/>
            <a:ext cx="11228695" cy="65365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458" y="399416"/>
            <a:ext cx="10515600" cy="42412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управления земельными ресурсами страны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170" y="1274300"/>
            <a:ext cx="2542029" cy="97030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Обеспечивающие блоки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8870" y="1258849"/>
            <a:ext cx="2075093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Научно-методическое обеспечение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927634" y="4009199"/>
            <a:ext cx="2092422" cy="9703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Разрешение земельных споров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7F803330-8249-2293-D4E4-51034B155E65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213634" y="1274300"/>
            <a:ext cx="2145431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Кадровое обеспечение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24308" y="1274300"/>
            <a:ext cx="2036117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Нормативно-правовое обеспечение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710397" y="1274300"/>
            <a:ext cx="2276977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 Консалтинг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944963" y="2495356"/>
            <a:ext cx="2075093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5. Материально-техническое обеспечение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164761" y="2495356"/>
            <a:ext cx="2359547" cy="10057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6. Финансирование системы УЗР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7669013" y="2517728"/>
            <a:ext cx="2075093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7. Оценка объектов недвижимости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9902724" y="2517728"/>
            <a:ext cx="2084650" cy="99539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8. Земельные платежи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0197" y="4009200"/>
            <a:ext cx="2542029" cy="970307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Блоки защиты и стимулирования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136519" y="4001512"/>
            <a:ext cx="1825235" cy="9703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2. Защита прав на землю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078217" y="4009199"/>
            <a:ext cx="2393987" cy="9703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3. Государственные преференции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560425" y="4001513"/>
            <a:ext cx="2426949" cy="97030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4.Стимулирование рационального землепользования</a:t>
            </a:r>
          </a:p>
        </p:txBody>
      </p:sp>
      <p:sp>
        <p:nvSpPr>
          <p:cNvPr id="54" name="Номер слайда 5">
            <a:extLst>
              <a:ext uri="{FF2B5EF4-FFF2-40B4-BE49-F238E27FC236}">
                <a16:creationId xmlns:a16="http://schemas.microsoft.com/office/drawing/2014/main" xmlns="" id="{D87313B9-A550-081F-6241-4CF9FB2D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4174" y="6338511"/>
            <a:ext cx="2743200" cy="365125"/>
          </a:xfrm>
        </p:spPr>
        <p:txBody>
          <a:bodyPr/>
          <a:lstStyle/>
          <a:p>
            <a:r>
              <a:rPr lang="ru-RU" sz="24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92618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24662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1971DD-34DE-6B87-EBA1-D635557D56B7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66406A6-C8DA-8615-D5E7-094BB35A034C}"/>
              </a:ext>
            </a:extLst>
          </p:cNvPr>
          <p:cNvSpPr txBox="1">
            <a:spLocks/>
          </p:cNvSpPr>
          <p:nvPr/>
        </p:nvSpPr>
        <p:spPr>
          <a:xfrm>
            <a:off x="584658" y="336682"/>
            <a:ext cx="10801350" cy="82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2400" dirty="0"/>
              <a:t>БАЗОВЫЕ ПОЗИЦИИ подготовки специалистов в сфере землеустройства и кадастров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7313B9-A550-081F-6241-4CF9FB2D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400" dirty="0"/>
              <a:t>8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7DF1BCE-7F84-65EB-457D-7177A530EC02}"/>
              </a:ext>
            </a:extLst>
          </p:cNvPr>
          <p:cNvSpPr/>
          <p:nvPr/>
        </p:nvSpPr>
        <p:spPr>
          <a:xfrm>
            <a:off x="436763" y="1516325"/>
            <a:ext cx="4029650" cy="258225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чётких представлений о роли и месте  земельной политики в обеспечении социально-экономического развития страны, её содержании, приоритетах и перспективных направлениях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02517FF-77CE-8D1C-8FDD-890103D865F3}"/>
              </a:ext>
            </a:extLst>
          </p:cNvPr>
          <p:cNvSpPr/>
          <p:nvPr/>
        </p:nvSpPr>
        <p:spPr>
          <a:xfrm>
            <a:off x="1506415" y="4609695"/>
            <a:ext cx="9179169" cy="12355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комплекса знаний и умений по применению современных технологий подготовки и принятия управленческих решений разного уровня ( концепция, стратегия, программа, план, схема, проект и др.)</a:t>
            </a:r>
          </a:p>
        </p:txBody>
      </p:sp>
      <p:sp>
        <p:nvSpPr>
          <p:cNvPr id="18" name="Прямоугольник: скругленные углы 7">
            <a:extLst>
              <a:ext uri="{FF2B5EF4-FFF2-40B4-BE49-F238E27FC236}">
                <a16:creationId xmlns:a16="http://schemas.microsoft.com/office/drawing/2014/main" xmlns="" id="{902517FF-77CE-8D1C-8FDD-890103D865F3}"/>
              </a:ext>
            </a:extLst>
          </p:cNvPr>
          <p:cNvSpPr/>
          <p:nvPr/>
        </p:nvSpPr>
        <p:spPr>
          <a:xfrm>
            <a:off x="7552555" y="1497379"/>
            <a:ext cx="4275832" cy="260119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понятий о месте и роли в системе управления земельными ресурсами всех её институтов: информационного обеспечения, землеустройства, кадастров, мониторинга земель, контроля и др.</a:t>
            </a:r>
          </a:p>
        </p:txBody>
      </p:sp>
      <p:sp>
        <p:nvSpPr>
          <p:cNvPr id="19" name="Прямоугольник: скругленные углы 7">
            <a:extLst>
              <a:ext uri="{FF2B5EF4-FFF2-40B4-BE49-F238E27FC236}">
                <a16:creationId xmlns:a16="http://schemas.microsoft.com/office/drawing/2014/main" xmlns="" id="{902517FF-77CE-8D1C-8FDD-890103D865F3}"/>
              </a:ext>
            </a:extLst>
          </p:cNvPr>
          <p:cNvSpPr/>
          <p:nvPr/>
        </p:nvSpPr>
        <p:spPr>
          <a:xfrm>
            <a:off x="4765431" y="1791584"/>
            <a:ext cx="2523391" cy="203173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мостов для перехода к профильной подготовке</a:t>
            </a:r>
          </a:p>
        </p:txBody>
      </p:sp>
    </p:spTree>
    <p:extLst>
      <p:ext uri="{BB962C8B-B14F-4D97-AF65-F5344CB8AC3E}">
        <p14:creationId xmlns:p14="http://schemas.microsoft.com/office/powerpoint/2010/main" val="422224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748688"/>
            <a:ext cx="12192000" cy="632032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31971DD-34DE-6B87-EBA1-D635557D56B7}"/>
              </a:ext>
            </a:extLst>
          </p:cNvPr>
          <p:cNvSpPr/>
          <p:nvPr/>
        </p:nvSpPr>
        <p:spPr>
          <a:xfrm>
            <a:off x="695325" y="296863"/>
            <a:ext cx="1359617" cy="53657"/>
          </a:xfrm>
          <a:prstGeom prst="rect">
            <a:avLst/>
          </a:prstGeom>
          <a:solidFill>
            <a:srgbClr val="72C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266406A6-C8DA-8615-D5E7-094BB35A034C}"/>
              </a:ext>
            </a:extLst>
          </p:cNvPr>
          <p:cNvSpPr txBox="1">
            <a:spLocks/>
          </p:cNvSpPr>
          <p:nvPr/>
        </p:nvSpPr>
        <p:spPr>
          <a:xfrm>
            <a:off x="584658" y="336682"/>
            <a:ext cx="10801350" cy="824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sz="2400" dirty="0"/>
              <a:t>Подходы к организации профильной подготовки специалистов по землеустройству и кадастров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7313B9-A550-081F-6241-4CF9FB2D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2400" dirty="0"/>
              <a:t>9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39737557"/>
              </p:ext>
            </p:extLst>
          </p:nvPr>
        </p:nvGraphicFramePr>
        <p:xfrm>
          <a:off x="163146" y="1160697"/>
          <a:ext cx="1186570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377646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687</Words>
  <Application>Microsoft Office PowerPoint</Application>
  <PresentationFormat>Широкоэкранный</PresentationFormat>
  <Paragraphs>148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Verdana</vt:lpstr>
      <vt:lpstr>Wingdings</vt:lpstr>
      <vt:lpstr>Тема Office</vt:lpstr>
      <vt:lpstr>  Актуализация образовательных программ в области землеустройства и кадастров 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управления земельными ресурсами страны</vt:lpstr>
      <vt:lpstr>Система управления земельными ресурсами страны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Земельный потенциал России: состояние, проблемы и меры по его рациональному использованию и охране</dc:title>
  <dc:creator>79153991187</dc:creator>
  <cp:lastModifiedBy>User</cp:lastModifiedBy>
  <cp:revision>29</cp:revision>
  <cp:lastPrinted>2023-04-07T04:26:29Z</cp:lastPrinted>
  <dcterms:created xsi:type="dcterms:W3CDTF">2023-03-13T17:08:12Z</dcterms:created>
  <dcterms:modified xsi:type="dcterms:W3CDTF">2025-02-03T08:57:04Z</dcterms:modified>
</cp:coreProperties>
</file>