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3" r:id="rId2"/>
    <p:sldId id="357" r:id="rId3"/>
    <p:sldId id="358" r:id="rId4"/>
    <p:sldId id="359" r:id="rId5"/>
    <p:sldId id="363" r:id="rId6"/>
    <p:sldId id="364" r:id="rId7"/>
    <p:sldId id="362" r:id="rId8"/>
    <p:sldId id="360" r:id="rId9"/>
    <p:sldId id="361" r:id="rId10"/>
    <p:sldId id="311" r:id="rId11"/>
    <p:sldId id="325" r:id="rId12"/>
    <p:sldId id="326" r:id="rId13"/>
    <p:sldId id="328" r:id="rId14"/>
    <p:sldId id="330" r:id="rId15"/>
    <p:sldId id="329" r:id="rId16"/>
    <p:sldId id="331" r:id="rId17"/>
    <p:sldId id="332" r:id="rId18"/>
    <p:sldId id="333" r:id="rId19"/>
    <p:sldId id="334" r:id="rId20"/>
    <p:sldId id="312" r:id="rId21"/>
    <p:sldId id="335" r:id="rId22"/>
    <p:sldId id="336" r:id="rId23"/>
    <p:sldId id="337" r:id="rId24"/>
    <p:sldId id="338" r:id="rId25"/>
    <p:sldId id="339" r:id="rId26"/>
    <p:sldId id="340" r:id="rId27"/>
    <p:sldId id="344" r:id="rId28"/>
    <p:sldId id="345" r:id="rId29"/>
    <p:sldId id="346" r:id="rId30"/>
    <p:sldId id="348" r:id="rId31"/>
    <p:sldId id="349" r:id="rId32"/>
    <p:sldId id="350" r:id="rId33"/>
    <p:sldId id="351" r:id="rId34"/>
    <p:sldId id="352" r:id="rId35"/>
    <p:sldId id="353" r:id="rId36"/>
    <p:sldId id="355" r:id="rId37"/>
    <p:sldId id="356" r:id="rId38"/>
    <p:sldId id="280" r:id="rId39"/>
  </p:sldIdLst>
  <p:sldSz cx="12192000" cy="6858000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90176" autoAdjust="0"/>
  </p:normalViewPr>
  <p:slideViewPr>
    <p:cSldViewPr>
      <p:cViewPr varScale="1">
        <p:scale>
          <a:sx n="82" d="100"/>
          <a:sy n="82" d="100"/>
        </p:scale>
        <p:origin x="46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kantiana.ru/science/fabrika/" TargetMode="External"/></Relationships>
</file>

<file path=ppt/diagrams/_rels/data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kantiana.ru/institute-of-medicine-and-life-sciences/" TargetMode="External"/><Relationship Id="rId2" Type="http://schemas.openxmlformats.org/officeDocument/2006/relationships/hyperlink" Target="https://kantiana.ru/institute-of-management-and-territorial-development/" TargetMode="External"/><Relationship Id="rId1" Type="http://schemas.openxmlformats.org/officeDocument/2006/relationships/hyperlink" Target="https://kantiana.ru/institute-of-high-technology/" TargetMode="External"/><Relationship Id="rId5" Type="http://schemas.openxmlformats.org/officeDocument/2006/relationships/hyperlink" Target="https://kantiana.ru/universitys/instituty/university-college/" TargetMode="External"/><Relationship Id="rId4" Type="http://schemas.openxmlformats.org/officeDocument/2006/relationships/hyperlink" Target="https://kantiana.ru/institute-of-education-and-the-humanities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kantiana.ru/institute-of-medicine-and-life-sciences/" TargetMode="External"/><Relationship Id="rId2" Type="http://schemas.openxmlformats.org/officeDocument/2006/relationships/hyperlink" Target="https://kantiana.ru/institute-of-management-and-territorial-development/" TargetMode="External"/><Relationship Id="rId1" Type="http://schemas.openxmlformats.org/officeDocument/2006/relationships/hyperlink" Target="https://kantiana.ru/institute-of-high-technology/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kantiana.ru/science/fabrika/" TargetMode="External"/></Relationships>
</file>

<file path=ppt/diagrams/_rels/drawing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kantiana.ru/institute-of-medicine-and-life-sciences/" TargetMode="External"/><Relationship Id="rId2" Type="http://schemas.openxmlformats.org/officeDocument/2006/relationships/hyperlink" Target="https://kantiana.ru/institute-of-management-and-territorial-development/" TargetMode="External"/><Relationship Id="rId1" Type="http://schemas.openxmlformats.org/officeDocument/2006/relationships/hyperlink" Target="https://kantiana.ru/institute-of-high-technology/" TargetMode="External"/><Relationship Id="rId5" Type="http://schemas.openxmlformats.org/officeDocument/2006/relationships/hyperlink" Target="https://kantiana.ru/universitys/instituty/university-college/" TargetMode="External"/><Relationship Id="rId4" Type="http://schemas.openxmlformats.org/officeDocument/2006/relationships/hyperlink" Target="https://kantiana.ru/institute-of-education-and-the-humanities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kantiana.ru/institute-of-medicine-and-life-sciences/" TargetMode="External"/><Relationship Id="rId2" Type="http://schemas.openxmlformats.org/officeDocument/2006/relationships/hyperlink" Target="https://kantiana.ru/institute-of-management-and-territorial-development/" TargetMode="External"/><Relationship Id="rId1" Type="http://schemas.openxmlformats.org/officeDocument/2006/relationships/hyperlink" Target="https://kantiana.ru/institute-of-high-technolog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CF586CA9-EF8D-483A-880D-C71D5DF58252}">
      <dgm:prSet phldrT="[Text]" custT="1"/>
      <dgm:spPr/>
      <dgm:t>
        <a:bodyPr/>
        <a:lstStyle/>
        <a:p>
          <a:pPr algn="just"/>
          <a:r>
            <a:rPr lang="ru-RU" sz="1800" b="1" i="0" u="sng" dirty="0" smtClean="0">
              <a:solidFill>
                <a:schemeClr val="tx1"/>
              </a:solidFill>
              <a:latin typeface="Georgia" panose="02040502050405020303" pitchFamily="18" charset="0"/>
            </a:rPr>
            <a:t>150</a:t>
          </a:r>
          <a:r>
            <a:rPr lang="ru-RU" sz="1600" b="1" i="0" u="sng" dirty="0" smtClean="0">
              <a:solidFill>
                <a:schemeClr val="tx1"/>
              </a:solidFill>
              <a:latin typeface="Georgia" panose="02040502050405020303" pitchFamily="18" charset="0"/>
            </a:rPr>
            <a:t>+ ОБРАЗОВАТЕЛЬНЫХ ПРОГРАММ</a:t>
          </a:r>
        </a:p>
        <a:p>
          <a:pPr algn="just"/>
          <a:r>
            <a:rPr lang="ru-RU" sz="1600" b="1" i="0" dirty="0" smtClean="0">
              <a:solidFill>
                <a:schemeClr val="tx1"/>
              </a:solidFill>
              <a:latin typeface="Georgia" panose="02040502050405020303" pitchFamily="18" charset="0"/>
            </a:rPr>
            <a:t>Среднего, высшего и постдипломного образования, среди них — реализуемые в партнерстве с крупнейшими университетами Европы и Азии, российскими флагманами энергетической, телекоммуникационной отраслей, культуры и искусства. Каждый год на программы всех уровней выделяется 2300+ бюджетных мест.</a:t>
          </a:r>
          <a:endParaRPr lang="en-US" sz="1600" b="1" dirty="0">
            <a:solidFill>
              <a:schemeClr val="tx1"/>
            </a:solidFill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pPr algn="ctr"/>
          <a:r>
            <a:rPr lang="ru-RU" sz="1800" b="1" i="0" u="sng" dirty="0" smtClean="0">
              <a:latin typeface="Georgia" panose="02040502050405020303" pitchFamily="18" charset="0"/>
            </a:rPr>
            <a:t>23</a:t>
          </a:r>
          <a:r>
            <a:rPr lang="ru-RU" sz="1600" b="1" i="0" u="sng" dirty="0" smtClean="0">
              <a:latin typeface="Georgia" panose="02040502050405020303" pitchFamily="18" charset="0"/>
            </a:rPr>
            <a:t> УЧЕБНЫХ КОРПУСА</a:t>
          </a:r>
        </a:p>
        <a:p>
          <a:pPr algn="ctr"/>
          <a:r>
            <a:rPr lang="ru-RU" sz="1600" b="1" i="0" dirty="0" smtClean="0">
              <a:latin typeface="Georgia" panose="02040502050405020303" pitchFamily="18" charset="0"/>
            </a:rPr>
            <a:t>Располагаются в Калининграде и на побережье Балтийского моря. Часть из них — старинная немецкая архитектура, а часть — современные здания, построенные для комфортного обучения, отдыха и занятия наукой.</a:t>
          </a:r>
          <a:br>
            <a:rPr lang="ru-RU" sz="1600" b="1" i="0" dirty="0" smtClean="0">
              <a:latin typeface="Georgia" panose="02040502050405020303" pitchFamily="18" charset="0"/>
            </a:rPr>
          </a:br>
          <a:r>
            <a:rPr lang="ru-RU" sz="1600" b="1" i="0" dirty="0" smtClean="0">
              <a:latin typeface="Georgia" panose="02040502050405020303" pitchFamily="18" charset="0"/>
            </a:rPr>
            <a:t>К 2025 году проектируется новый кампус на 29 гектар — настоящий город в городе.</a:t>
          </a:r>
          <a:r>
            <a:rPr lang="ru-RU" sz="1600" b="1" dirty="0" smtClean="0">
              <a:latin typeface="Georgia" panose="02040502050405020303" pitchFamily="18" charset="0"/>
            </a:rPr>
            <a:t>  </a:t>
          </a:r>
          <a:endParaRPr lang="fr-CH" sz="16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2" custScaleY="104473" custLinFactNeighborX="-1176" custLinFactNeighborY="-5989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2" custScaleX="50838" custScaleY="57178" custLinFactNeighborX="2527" custLinFactNeighborY="275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1" presStyleCnt="2" custLinFactNeighborY="-3354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1" presStyleCnt="2" custScaleX="68311" custScaleY="52089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4D0D9E0-D784-4076-AAB3-F7270F305658}" type="pres">
      <dgm:prSet presAssocID="{11BE7324-40C3-4641-BFDF-BA6E7103D67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48FDD-3869-445D-9F06-70B83DEB9BF1}" type="presOf" srcId="{11BE7324-40C3-4641-BFDF-BA6E7103D67F}" destId="{161300DD-F25D-4440-9B97-966E025ACB70}" srcOrd="0" destOrd="0" presId="urn:microsoft.com/office/officeart/2005/8/layout/vList4#1"/>
    <dgm:cxn modelId="{7925DC93-13EF-4631-997D-DB09EE2F5701}" type="presOf" srcId="{CF586CA9-EF8D-483A-880D-C71D5DF58252}" destId="{F7AA5DB8-769E-41E9-8712-B8441F748E27}" srcOrd="1" destOrd="0" presId="urn:microsoft.com/office/officeart/2005/8/layout/vList4#1"/>
    <dgm:cxn modelId="{80C3E56C-7A4E-4107-91CE-A8B1A22AFC5A}" type="presOf" srcId="{11BE7324-40C3-4641-BFDF-BA6E7103D67F}" destId="{A4D0D9E0-D784-4076-AAB3-F7270F305658}" srcOrd="1" destOrd="0" presId="urn:microsoft.com/office/officeart/2005/8/layout/vList4#1"/>
    <dgm:cxn modelId="{4471AD68-5FD1-43AA-A78C-0AA4A123F19C}" type="presOf" srcId="{C253F673-A652-41A5-87CD-FC14A1740E26}" destId="{2B7C71E3-1F7D-4C21-8C4D-278ACA6E5973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268A49B4-2A77-4D61-A82A-D7C7F646279B}" type="presOf" srcId="{CF586CA9-EF8D-483A-880D-C71D5DF58252}" destId="{F16C02B9-A3FC-4007-B4C1-AFFD3C6C6C0B}" srcOrd="0" destOrd="0" presId="urn:microsoft.com/office/officeart/2005/8/layout/vList4#1"/>
    <dgm:cxn modelId="{072FF406-A05C-4477-9A6B-9322320B8B7B}" srcId="{C253F673-A652-41A5-87CD-FC14A1740E26}" destId="{11BE7324-40C3-4641-BFDF-BA6E7103D67F}" srcOrd="1" destOrd="0" parTransId="{EB6B2454-3CC1-48D5-AD11-8952FE1490C6}" sibTransId="{87777D27-AE4E-441A-99E4-181C37C43269}"/>
    <dgm:cxn modelId="{5CE954FA-60AC-4A38-8570-BD50C9F57FEE}" type="presParOf" srcId="{2B7C71E3-1F7D-4C21-8C4D-278ACA6E5973}" destId="{9F0C9F1D-7C02-4424-893C-EC5C1D5B677F}" srcOrd="0" destOrd="0" presId="urn:microsoft.com/office/officeart/2005/8/layout/vList4#1"/>
    <dgm:cxn modelId="{0409E6AE-E6B7-4505-A07B-5784762AFAE8}" type="presParOf" srcId="{9F0C9F1D-7C02-4424-893C-EC5C1D5B677F}" destId="{F16C02B9-A3FC-4007-B4C1-AFFD3C6C6C0B}" srcOrd="0" destOrd="0" presId="urn:microsoft.com/office/officeart/2005/8/layout/vList4#1"/>
    <dgm:cxn modelId="{885CA9FE-B025-4CCA-9A5A-1E1ED817A65A}" type="presParOf" srcId="{9F0C9F1D-7C02-4424-893C-EC5C1D5B677F}" destId="{0D5ABCD5-C2A7-401A-BD4B-25F7FC5BEE71}" srcOrd="1" destOrd="0" presId="urn:microsoft.com/office/officeart/2005/8/layout/vList4#1"/>
    <dgm:cxn modelId="{A4634CAD-B2FF-40B4-8EF9-2E8A3F69D141}" type="presParOf" srcId="{9F0C9F1D-7C02-4424-893C-EC5C1D5B677F}" destId="{F7AA5DB8-769E-41E9-8712-B8441F748E27}" srcOrd="2" destOrd="0" presId="urn:microsoft.com/office/officeart/2005/8/layout/vList4#1"/>
    <dgm:cxn modelId="{15180B7A-33F6-4BA0-9B8E-02157C5DAF5C}" type="presParOf" srcId="{2B7C71E3-1F7D-4C21-8C4D-278ACA6E5973}" destId="{C3AB093B-7C8D-4FA5-ABCE-934F420B88AD}" srcOrd="1" destOrd="0" presId="urn:microsoft.com/office/officeart/2005/8/layout/vList4#1"/>
    <dgm:cxn modelId="{A7CC6D85-AB8F-4FA9-A4F8-8C2E284E51BB}" type="presParOf" srcId="{2B7C71E3-1F7D-4C21-8C4D-278ACA6E5973}" destId="{F2A32DAE-C8A2-4D18-A709-6D699F5CF65E}" srcOrd="2" destOrd="0" presId="urn:microsoft.com/office/officeart/2005/8/layout/vList4#1"/>
    <dgm:cxn modelId="{353E62E7-B795-41F6-A245-4697F1847437}" type="presParOf" srcId="{F2A32DAE-C8A2-4D18-A709-6D699F5CF65E}" destId="{161300DD-F25D-4440-9B97-966E025ACB70}" srcOrd="0" destOrd="0" presId="urn:microsoft.com/office/officeart/2005/8/layout/vList4#1"/>
    <dgm:cxn modelId="{7823D23B-32B9-40AE-90E0-55C59B4747E9}" type="presParOf" srcId="{F2A32DAE-C8A2-4D18-A709-6D699F5CF65E}" destId="{C4729928-31B7-4B32-AC2F-FFC9C8221174}" srcOrd="1" destOrd="0" presId="urn:microsoft.com/office/officeart/2005/8/layout/vList4#1"/>
    <dgm:cxn modelId="{18F4B7A0-44F3-4EB4-B36D-FE6F49ABF0C2}" type="presParOf" srcId="{F2A32DAE-C8A2-4D18-A709-6D699F5CF65E}" destId="{A4D0D9E0-D784-4076-AAB3-F7270F3056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ierarchy3" loCatId="hierarchy" qsTypeId="urn:microsoft.com/office/officeart/2005/8/quickstyle/3d4" qsCatId="3D" csTypeId="urn:microsoft.com/office/officeart/2005/8/colors/colorful1#3" csCatId="colorful" phldr="1"/>
      <dgm:spPr/>
      <dgm:t>
        <a:bodyPr/>
        <a:lstStyle/>
        <a:p>
          <a:endParaRPr lang="fr-CH"/>
        </a:p>
      </dgm:t>
    </dgm:pt>
    <dgm:pt modelId="{D9C50123-CC1F-4709-AD47-1D86A5A12BB8}">
      <dgm:prSet phldrT="[Текст]" custT="1"/>
      <dgm:spPr/>
      <dgm:t>
        <a:bodyPr/>
        <a:lstStyle/>
        <a:p>
          <a:r>
            <a:rPr lang="ru-RU" sz="2400" b="1" dirty="0" smtClean="0">
              <a:latin typeface="Georgia" pitchFamily="18" charset="0"/>
            </a:rPr>
            <a:t>АСПИРАНТУРА И УСЛОВИЯ ПРИЕМА</a:t>
          </a:r>
          <a:endParaRPr lang="fr-CH" sz="2400" b="1" dirty="0">
            <a:latin typeface="Georgia" pitchFamily="18" charset="0"/>
          </a:endParaRPr>
        </a:p>
      </dgm:t>
    </dgm:pt>
    <dgm:pt modelId="{289181F8-C16A-4AE3-948B-1C0355261D71}" type="parTrans" cxnId="{F233F211-1C71-4A4A-B992-1271DF8FD808}">
      <dgm:prSet/>
      <dgm:spPr/>
      <dgm:t>
        <a:bodyPr/>
        <a:lstStyle/>
        <a:p>
          <a:endParaRPr lang="ru-RU"/>
        </a:p>
      </dgm:t>
    </dgm:pt>
    <dgm:pt modelId="{F5677E7D-DEA5-4A9D-AC99-D5DF4E98522C}" type="sibTrans" cxnId="{F233F211-1C71-4A4A-B992-1271DF8FD808}">
      <dgm:prSet/>
      <dgm:spPr/>
      <dgm:t>
        <a:bodyPr/>
        <a:lstStyle/>
        <a:p>
          <a:endParaRPr lang="ru-RU"/>
        </a:p>
      </dgm:t>
    </dgm:pt>
    <dgm:pt modelId="{16321E42-4F1F-4551-8B6A-347E01C5A0BA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Предполагается усиление исследовательской составляющей программы подготовки научно-педагогических кадров и развитие трека «исследовательская магистратура — аспирантура»</a:t>
          </a:r>
          <a:endParaRPr lang="ru-RU" sz="2000" b="1" dirty="0">
            <a:latin typeface="Georgia" pitchFamily="18" charset="0"/>
          </a:endParaRPr>
        </a:p>
      </dgm:t>
    </dgm:pt>
    <dgm:pt modelId="{82626059-2EF3-4AA5-8D49-3C6AD71ABCF5}" type="sibTrans" cxnId="{38BE4CBB-2AFA-4EBC-B7DC-7B39D69EF216}">
      <dgm:prSet/>
      <dgm:spPr/>
      <dgm:t>
        <a:bodyPr/>
        <a:lstStyle/>
        <a:p>
          <a:endParaRPr lang="ru-RU"/>
        </a:p>
      </dgm:t>
    </dgm:pt>
    <dgm:pt modelId="{B827E5A1-1EFD-4B9D-9C7B-23517CF4C2FB}" type="parTrans" cxnId="{38BE4CBB-2AFA-4EBC-B7DC-7B39D69EF216}">
      <dgm:prSet/>
      <dgm:spPr/>
      <dgm:t>
        <a:bodyPr/>
        <a:lstStyle/>
        <a:p>
          <a:endParaRPr lang="ru-RU"/>
        </a:p>
      </dgm:t>
    </dgm:pt>
    <dgm:pt modelId="{4B0889CF-91F8-4E4E-957D-6C428BB94CAB}">
      <dgm:prSet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УЧАСТИЕ В ПИЛОТНОМ ПРОЕКТЕ НЕ ВЛЕЧЕТ ЗА СОБОЙ ИЗМЕНЕНИЙ В ПРОЦЕДУРЕ ПРИЕМА В УНИВЕРСИТЕТ</a:t>
          </a:r>
          <a:endParaRPr lang="ru-RU" sz="1800" b="1" dirty="0">
            <a:latin typeface="Georgia" pitchFamily="18" charset="0"/>
          </a:endParaRPr>
        </a:p>
      </dgm:t>
    </dgm:pt>
    <dgm:pt modelId="{A190FE1D-4266-42E1-992E-957416004EA6}" type="sibTrans" cxnId="{5F9347D9-8FF6-45D4-B14C-A2BF4C1FB356}">
      <dgm:prSet/>
      <dgm:spPr/>
      <dgm:t>
        <a:bodyPr/>
        <a:lstStyle/>
        <a:p>
          <a:endParaRPr lang="ru-RU"/>
        </a:p>
      </dgm:t>
    </dgm:pt>
    <dgm:pt modelId="{72F03CFC-189C-4E2E-9A54-882FCAC2F0FD}" type="parTrans" cxnId="{5F9347D9-8FF6-45D4-B14C-A2BF4C1FB356}">
      <dgm:prSet/>
      <dgm:spPr/>
      <dgm:t>
        <a:bodyPr/>
        <a:lstStyle/>
        <a:p>
          <a:endParaRPr lang="ru-RU"/>
        </a:p>
      </dgm:t>
    </dgm:pt>
    <dgm:pt modelId="{455F107E-AE0F-44BA-9F0A-8785257EF605}">
      <dgm:prSet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ПРАВИЛА ПРИЕМА В УНИВЕРСИТЕТ ПЕРЕСМАТРИВАТЬСЯ НЕ БУДУТ</a:t>
          </a:r>
          <a:endParaRPr lang="ru-RU" sz="1800" b="1" dirty="0">
            <a:latin typeface="Georgia" pitchFamily="18" charset="0"/>
          </a:endParaRPr>
        </a:p>
      </dgm:t>
    </dgm:pt>
    <dgm:pt modelId="{F9C793C6-7033-4C35-A678-82C42FD7BFD3}" type="sibTrans" cxnId="{0E172154-734C-4E46-BEBF-4BEC35BD5776}">
      <dgm:prSet/>
      <dgm:spPr/>
      <dgm:t>
        <a:bodyPr/>
        <a:lstStyle/>
        <a:p>
          <a:endParaRPr lang="ru-RU"/>
        </a:p>
      </dgm:t>
    </dgm:pt>
    <dgm:pt modelId="{CA826206-6C4E-4D01-BD66-0A9DCD20EBAA}" type="parTrans" cxnId="{0E172154-734C-4E46-BEBF-4BEC35BD5776}">
      <dgm:prSet/>
      <dgm:spPr/>
      <dgm:t>
        <a:bodyPr/>
        <a:lstStyle/>
        <a:p>
          <a:endParaRPr lang="ru-RU"/>
        </a:p>
      </dgm:t>
    </dgm:pt>
    <dgm:pt modelId="{8BA9902D-A242-4898-83C5-83066473611C}">
      <dgm:prSet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УСЛОВИЯ И СРОКИ ПРИЕМНОЙ КАМПАНИИ </a:t>
          </a:r>
          <a:r>
            <a:rPr lang="ru-RU" sz="2400" b="1" dirty="0" smtClean="0">
              <a:latin typeface="Georgia" pitchFamily="18" charset="0"/>
            </a:rPr>
            <a:t>2023, 2024 </a:t>
          </a:r>
          <a:r>
            <a:rPr lang="ru-RU" sz="1800" b="1" dirty="0" smtClean="0">
              <a:latin typeface="Georgia" pitchFamily="18" charset="0"/>
            </a:rPr>
            <a:t>ГОДОВ ОСТАЮТСЯ ПРЕЖНИМИ</a:t>
          </a:r>
          <a:endParaRPr lang="ru-RU" sz="1800" b="1" dirty="0">
            <a:latin typeface="Georgia" pitchFamily="18" charset="0"/>
          </a:endParaRPr>
        </a:p>
      </dgm:t>
    </dgm:pt>
    <dgm:pt modelId="{B61B92B1-4724-458C-AAF2-275B6A9F5413}" type="sibTrans" cxnId="{5CE21929-9E54-4D3E-B32A-081699837C0A}">
      <dgm:prSet/>
      <dgm:spPr/>
      <dgm:t>
        <a:bodyPr/>
        <a:lstStyle/>
        <a:p>
          <a:endParaRPr lang="ru-RU"/>
        </a:p>
      </dgm:t>
    </dgm:pt>
    <dgm:pt modelId="{E8979E00-B8A1-4890-9EDE-BF973B8FAC9D}" type="parTrans" cxnId="{5CE21929-9E54-4D3E-B32A-081699837C0A}">
      <dgm:prSet/>
      <dgm:spPr/>
      <dgm:t>
        <a:bodyPr/>
        <a:lstStyle/>
        <a:p>
          <a:endParaRPr lang="ru-RU"/>
        </a:p>
      </dgm:t>
    </dgm:pt>
    <dgm:pt modelId="{58CBCBFC-1D35-4005-AA5E-79437A8ABFC4}" type="pres">
      <dgm:prSet presAssocID="{893E2FCE-92B3-4213-8D6C-AD2D9F9547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A0BF2A-0569-45AA-8B8E-AB7543BD91D5}" type="pres">
      <dgm:prSet presAssocID="{D9C50123-CC1F-4709-AD47-1D86A5A12BB8}" presName="root" presStyleCnt="0"/>
      <dgm:spPr/>
    </dgm:pt>
    <dgm:pt modelId="{E7F7839A-C05E-4DA3-9C1A-C6AC7C075D67}" type="pres">
      <dgm:prSet presAssocID="{D9C50123-CC1F-4709-AD47-1D86A5A12BB8}" presName="rootComposite" presStyleCnt="0"/>
      <dgm:spPr/>
    </dgm:pt>
    <dgm:pt modelId="{C571A134-121F-41E8-8B1E-AB14E36269AD}" type="pres">
      <dgm:prSet presAssocID="{D9C50123-CC1F-4709-AD47-1D86A5A12BB8}" presName="rootText" presStyleLbl="node1" presStyleIdx="0" presStyleCnt="1" custScaleX="686372" custScaleY="90206" custLinFactNeighborX="12434" custLinFactNeighborY="-20304"/>
      <dgm:spPr/>
      <dgm:t>
        <a:bodyPr/>
        <a:lstStyle/>
        <a:p>
          <a:endParaRPr lang="ru-RU"/>
        </a:p>
      </dgm:t>
    </dgm:pt>
    <dgm:pt modelId="{8DCAC7B1-DB57-458A-A4D8-E797461DF451}" type="pres">
      <dgm:prSet presAssocID="{D9C50123-CC1F-4709-AD47-1D86A5A12B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3580743E-A342-4459-9E7B-75E4FD408F53}" type="pres">
      <dgm:prSet presAssocID="{D9C50123-CC1F-4709-AD47-1D86A5A12BB8}" presName="childShape" presStyleCnt="0"/>
      <dgm:spPr/>
    </dgm:pt>
    <dgm:pt modelId="{224FA394-4A6B-47C9-9F64-D03511F2F2AE}" type="pres">
      <dgm:prSet presAssocID="{B827E5A1-1EFD-4B9D-9C7B-23517CF4C2F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C5FCC35-EFAA-4A68-B17A-6F41EA531C16}" type="pres">
      <dgm:prSet presAssocID="{16321E42-4F1F-4551-8B6A-347E01C5A0BA}" presName="childText" presStyleLbl="bgAcc1" presStyleIdx="0" presStyleCnt="4" custScaleX="688353" custScaleY="157017" custLinFactNeighborX="3893" custLinFactNeighborY="-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82F34-7AEB-4B72-AF0B-A4EB5A518626}" type="pres">
      <dgm:prSet presAssocID="{72F03CFC-189C-4E2E-9A54-882FCAC2F0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F011DAE-63AC-47A5-93D9-D95304EFB5F1}" type="pres">
      <dgm:prSet presAssocID="{4B0889CF-91F8-4E4E-957D-6C428BB94CAB}" presName="childText" presStyleLbl="bgAcc1" presStyleIdx="1" presStyleCnt="4" custScaleX="752170" custScaleY="141107" custLinFactNeighborX="-15289" custLinFactNeighborY="-1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ABF6C-59E3-432E-B7DD-63FDDFB22B43}" type="pres">
      <dgm:prSet presAssocID="{E8979E00-B8A1-4890-9EDE-BF973B8FAC9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7B94245-2535-4C98-AE2C-BA3BC625C49A}" type="pres">
      <dgm:prSet presAssocID="{8BA9902D-A242-4898-83C5-83066473611C}" presName="childText" presStyleLbl="bgAcc1" presStyleIdx="2" presStyleCnt="4" custScaleX="839835" custScaleY="98429" custLinFactNeighborX="664" custLinFactNeighborY="-2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07530-EF7E-4C8D-99ED-341DC917E0F0}" type="pres">
      <dgm:prSet presAssocID="{CA826206-6C4E-4D01-BD66-0A9DCD20EBA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4F44BBE-E62A-4154-AE81-4B06325CC0C7}" type="pres">
      <dgm:prSet presAssocID="{455F107E-AE0F-44BA-9F0A-8785257EF605}" presName="childText" presStyleLbl="bgAcc1" presStyleIdx="3" presStyleCnt="4" custScaleX="713133" custScaleY="123465" custLinFactNeighborX="58845" custLinFactNeighborY="-1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78049-95DD-47A6-98BD-064AE011F92C}" type="presOf" srcId="{D9C50123-CC1F-4709-AD47-1D86A5A12BB8}" destId="{C571A134-121F-41E8-8B1E-AB14E36269AD}" srcOrd="0" destOrd="0" presId="urn:microsoft.com/office/officeart/2005/8/layout/hierarchy3"/>
    <dgm:cxn modelId="{38BE4CBB-2AFA-4EBC-B7DC-7B39D69EF216}" srcId="{D9C50123-CC1F-4709-AD47-1D86A5A12BB8}" destId="{16321E42-4F1F-4551-8B6A-347E01C5A0BA}" srcOrd="0" destOrd="0" parTransId="{B827E5A1-1EFD-4B9D-9C7B-23517CF4C2FB}" sibTransId="{82626059-2EF3-4AA5-8D49-3C6AD71ABCF5}"/>
    <dgm:cxn modelId="{AB7A39E3-897E-464B-ACF1-1798F2A40863}" type="presOf" srcId="{D9C50123-CC1F-4709-AD47-1D86A5A12BB8}" destId="{8DCAC7B1-DB57-458A-A4D8-E797461DF451}" srcOrd="1" destOrd="0" presId="urn:microsoft.com/office/officeart/2005/8/layout/hierarchy3"/>
    <dgm:cxn modelId="{1DA05F5A-F38C-472F-956A-E9154953024B}" type="presOf" srcId="{893E2FCE-92B3-4213-8D6C-AD2D9F9547F4}" destId="{58CBCBFC-1D35-4005-AA5E-79437A8ABFC4}" srcOrd="0" destOrd="0" presId="urn:microsoft.com/office/officeart/2005/8/layout/hierarchy3"/>
    <dgm:cxn modelId="{A57A3AB5-B6F9-4808-8817-7D2260189091}" type="presOf" srcId="{72F03CFC-189C-4E2E-9A54-882FCAC2F0FD}" destId="{E7782F34-7AEB-4B72-AF0B-A4EB5A518626}" srcOrd="0" destOrd="0" presId="urn:microsoft.com/office/officeart/2005/8/layout/hierarchy3"/>
    <dgm:cxn modelId="{0685BC4A-051D-4772-B5AB-B6887509EC86}" type="presOf" srcId="{4B0889CF-91F8-4E4E-957D-6C428BB94CAB}" destId="{FF011DAE-63AC-47A5-93D9-D95304EFB5F1}" srcOrd="0" destOrd="0" presId="urn:microsoft.com/office/officeart/2005/8/layout/hierarchy3"/>
    <dgm:cxn modelId="{42A232D1-29C9-4343-A953-85BE4C9BBF8F}" type="presOf" srcId="{8BA9902D-A242-4898-83C5-83066473611C}" destId="{D7B94245-2535-4C98-AE2C-BA3BC625C49A}" srcOrd="0" destOrd="0" presId="urn:microsoft.com/office/officeart/2005/8/layout/hierarchy3"/>
    <dgm:cxn modelId="{B0443667-8D82-41D4-B780-C71C244123B6}" type="presOf" srcId="{B827E5A1-1EFD-4B9D-9C7B-23517CF4C2FB}" destId="{224FA394-4A6B-47C9-9F64-D03511F2F2AE}" srcOrd="0" destOrd="0" presId="urn:microsoft.com/office/officeart/2005/8/layout/hierarchy3"/>
    <dgm:cxn modelId="{02839114-9EE4-4D10-8AE7-0A594147FF6E}" type="presOf" srcId="{16321E42-4F1F-4551-8B6A-347E01C5A0BA}" destId="{DC5FCC35-EFAA-4A68-B17A-6F41EA531C16}" srcOrd="0" destOrd="0" presId="urn:microsoft.com/office/officeart/2005/8/layout/hierarchy3"/>
    <dgm:cxn modelId="{372E910B-6299-4B2B-9AB0-30A5C2614BBD}" type="presOf" srcId="{CA826206-6C4E-4D01-BD66-0A9DCD20EBAA}" destId="{9B507530-EF7E-4C8D-99ED-341DC917E0F0}" srcOrd="0" destOrd="0" presId="urn:microsoft.com/office/officeart/2005/8/layout/hierarchy3"/>
    <dgm:cxn modelId="{5CE21929-9E54-4D3E-B32A-081699837C0A}" srcId="{D9C50123-CC1F-4709-AD47-1D86A5A12BB8}" destId="{8BA9902D-A242-4898-83C5-83066473611C}" srcOrd="2" destOrd="0" parTransId="{E8979E00-B8A1-4890-9EDE-BF973B8FAC9D}" sibTransId="{B61B92B1-4724-458C-AAF2-275B6A9F5413}"/>
    <dgm:cxn modelId="{5F9347D9-8FF6-45D4-B14C-A2BF4C1FB356}" srcId="{D9C50123-CC1F-4709-AD47-1D86A5A12BB8}" destId="{4B0889CF-91F8-4E4E-957D-6C428BB94CAB}" srcOrd="1" destOrd="0" parTransId="{72F03CFC-189C-4E2E-9A54-882FCAC2F0FD}" sibTransId="{A190FE1D-4266-42E1-992E-957416004EA6}"/>
    <dgm:cxn modelId="{F233F211-1C71-4A4A-B992-1271DF8FD808}" srcId="{893E2FCE-92B3-4213-8D6C-AD2D9F9547F4}" destId="{D9C50123-CC1F-4709-AD47-1D86A5A12BB8}" srcOrd="0" destOrd="0" parTransId="{289181F8-C16A-4AE3-948B-1C0355261D71}" sibTransId="{F5677E7D-DEA5-4A9D-AC99-D5DF4E98522C}"/>
    <dgm:cxn modelId="{488A05C9-4DD8-4F55-B509-54C513E77E27}" type="presOf" srcId="{E8979E00-B8A1-4890-9EDE-BF973B8FAC9D}" destId="{028ABF6C-59E3-432E-B7DD-63FDDFB22B43}" srcOrd="0" destOrd="0" presId="urn:microsoft.com/office/officeart/2005/8/layout/hierarchy3"/>
    <dgm:cxn modelId="{9F06A74B-6507-40D1-B2FF-602FA3400EE9}" type="presOf" srcId="{455F107E-AE0F-44BA-9F0A-8785257EF605}" destId="{54F44BBE-E62A-4154-AE81-4B06325CC0C7}" srcOrd="0" destOrd="0" presId="urn:microsoft.com/office/officeart/2005/8/layout/hierarchy3"/>
    <dgm:cxn modelId="{0E172154-734C-4E46-BEBF-4BEC35BD5776}" srcId="{D9C50123-CC1F-4709-AD47-1D86A5A12BB8}" destId="{455F107E-AE0F-44BA-9F0A-8785257EF605}" srcOrd="3" destOrd="0" parTransId="{CA826206-6C4E-4D01-BD66-0A9DCD20EBAA}" sibTransId="{F9C793C6-7033-4C35-A678-82C42FD7BFD3}"/>
    <dgm:cxn modelId="{EAB6EB04-C002-415F-9B03-873BDA8E7CE9}" type="presParOf" srcId="{58CBCBFC-1D35-4005-AA5E-79437A8ABFC4}" destId="{DFA0BF2A-0569-45AA-8B8E-AB7543BD91D5}" srcOrd="0" destOrd="0" presId="urn:microsoft.com/office/officeart/2005/8/layout/hierarchy3"/>
    <dgm:cxn modelId="{C334BBFC-8DA1-4D6F-B9F3-CF36C1F10733}" type="presParOf" srcId="{DFA0BF2A-0569-45AA-8B8E-AB7543BD91D5}" destId="{E7F7839A-C05E-4DA3-9C1A-C6AC7C075D67}" srcOrd="0" destOrd="0" presId="urn:microsoft.com/office/officeart/2005/8/layout/hierarchy3"/>
    <dgm:cxn modelId="{8DC030A6-C392-4C0E-AB82-FA01C0488D44}" type="presParOf" srcId="{E7F7839A-C05E-4DA3-9C1A-C6AC7C075D67}" destId="{C571A134-121F-41E8-8B1E-AB14E36269AD}" srcOrd="0" destOrd="0" presId="urn:microsoft.com/office/officeart/2005/8/layout/hierarchy3"/>
    <dgm:cxn modelId="{2F9CD542-2F11-4A37-BAB2-0ABABD581B78}" type="presParOf" srcId="{E7F7839A-C05E-4DA3-9C1A-C6AC7C075D67}" destId="{8DCAC7B1-DB57-458A-A4D8-E797461DF451}" srcOrd="1" destOrd="0" presId="urn:microsoft.com/office/officeart/2005/8/layout/hierarchy3"/>
    <dgm:cxn modelId="{16643243-5087-4F30-87CA-830E403AEEB3}" type="presParOf" srcId="{DFA0BF2A-0569-45AA-8B8E-AB7543BD91D5}" destId="{3580743E-A342-4459-9E7B-75E4FD408F53}" srcOrd="1" destOrd="0" presId="urn:microsoft.com/office/officeart/2005/8/layout/hierarchy3"/>
    <dgm:cxn modelId="{68BD7AF7-B1EC-4C83-A5F3-559FFB040205}" type="presParOf" srcId="{3580743E-A342-4459-9E7B-75E4FD408F53}" destId="{224FA394-4A6B-47C9-9F64-D03511F2F2AE}" srcOrd="0" destOrd="0" presId="urn:microsoft.com/office/officeart/2005/8/layout/hierarchy3"/>
    <dgm:cxn modelId="{A41A9619-4D06-4EC9-90E1-3BF80CC3CC99}" type="presParOf" srcId="{3580743E-A342-4459-9E7B-75E4FD408F53}" destId="{DC5FCC35-EFAA-4A68-B17A-6F41EA531C16}" srcOrd="1" destOrd="0" presId="urn:microsoft.com/office/officeart/2005/8/layout/hierarchy3"/>
    <dgm:cxn modelId="{C52B8EDD-52B1-4589-AB34-54E52ECF8E76}" type="presParOf" srcId="{3580743E-A342-4459-9E7B-75E4FD408F53}" destId="{E7782F34-7AEB-4B72-AF0B-A4EB5A518626}" srcOrd="2" destOrd="0" presId="urn:microsoft.com/office/officeart/2005/8/layout/hierarchy3"/>
    <dgm:cxn modelId="{F409925F-B429-467F-AD84-6CED64CB1BA6}" type="presParOf" srcId="{3580743E-A342-4459-9E7B-75E4FD408F53}" destId="{FF011DAE-63AC-47A5-93D9-D95304EFB5F1}" srcOrd="3" destOrd="0" presId="urn:microsoft.com/office/officeart/2005/8/layout/hierarchy3"/>
    <dgm:cxn modelId="{0C3EFF2B-AA28-4E9C-9961-8AC7A50E151E}" type="presParOf" srcId="{3580743E-A342-4459-9E7B-75E4FD408F53}" destId="{028ABF6C-59E3-432E-B7DD-63FDDFB22B43}" srcOrd="4" destOrd="0" presId="urn:microsoft.com/office/officeart/2005/8/layout/hierarchy3"/>
    <dgm:cxn modelId="{A783234D-0FFA-4731-99C1-BFC660FBE0B4}" type="presParOf" srcId="{3580743E-A342-4459-9E7B-75E4FD408F53}" destId="{D7B94245-2535-4C98-AE2C-BA3BC625C49A}" srcOrd="5" destOrd="0" presId="urn:microsoft.com/office/officeart/2005/8/layout/hierarchy3"/>
    <dgm:cxn modelId="{4AD56AB8-495B-4DF9-B2D4-82EB13378BDD}" type="presParOf" srcId="{3580743E-A342-4459-9E7B-75E4FD408F53}" destId="{9B507530-EF7E-4C8D-99ED-341DC917E0F0}" srcOrd="6" destOrd="0" presId="urn:microsoft.com/office/officeart/2005/8/layout/hierarchy3"/>
    <dgm:cxn modelId="{75028256-34CA-42F1-970A-398E5776EDFB}" type="presParOf" srcId="{3580743E-A342-4459-9E7B-75E4FD408F53}" destId="{54F44BBE-E62A-4154-AE81-4B06325CC0C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ierarchy3" loCatId="hierarchy" qsTypeId="urn:microsoft.com/office/officeart/2005/8/quickstyle/3d4" qsCatId="3D" csTypeId="urn:microsoft.com/office/officeart/2005/8/colors/colorful1#3" csCatId="colorful" phldr="1"/>
      <dgm:spPr/>
      <dgm:t>
        <a:bodyPr/>
        <a:lstStyle/>
        <a:p>
          <a:endParaRPr lang="fr-CH"/>
        </a:p>
      </dgm:t>
    </dgm:pt>
    <dgm:pt modelId="{D9C50123-CC1F-4709-AD47-1D86A5A12BB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Согласно условиям апробации обучение по программам базового уровня может составлять от 4 до 6 лет, специализированного — от года до трех. </a:t>
          </a:r>
          <a:endParaRPr lang="fr-CH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289181F8-C16A-4AE3-948B-1C0355261D71}" type="parTrans" cxnId="{F233F211-1C71-4A4A-B992-1271DF8FD808}">
      <dgm:prSet/>
      <dgm:spPr/>
      <dgm:t>
        <a:bodyPr/>
        <a:lstStyle/>
        <a:p>
          <a:endParaRPr lang="ru-RU"/>
        </a:p>
      </dgm:t>
    </dgm:pt>
    <dgm:pt modelId="{F5677E7D-DEA5-4A9D-AC99-D5DF4E98522C}" type="sibTrans" cxnId="{F233F211-1C71-4A4A-B992-1271DF8FD808}">
      <dgm:prSet/>
      <dgm:spPr/>
      <dgm:t>
        <a:bodyPr/>
        <a:lstStyle/>
        <a:p>
          <a:endParaRPr lang="ru-RU"/>
        </a:p>
      </dgm:t>
    </dgm:pt>
    <dgm:pt modelId="{16321E42-4F1F-4551-8B6A-347E01C5A0BA}">
      <dgm:prSet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Данные изменения в первом случае обусловлены необходимостью усиления фундаментальной подготовки и введения треков обучения</a:t>
          </a:r>
          <a:endParaRPr lang="ru-RU" sz="2400" b="1" dirty="0">
            <a:latin typeface="Georgia" pitchFamily="18" charset="0"/>
          </a:endParaRPr>
        </a:p>
      </dgm:t>
    </dgm:pt>
    <dgm:pt modelId="{B827E5A1-1EFD-4B9D-9C7B-23517CF4C2FB}" type="parTrans" cxnId="{38BE4CBB-2AFA-4EBC-B7DC-7B39D69EF216}">
      <dgm:prSet/>
      <dgm:spPr/>
      <dgm:t>
        <a:bodyPr/>
        <a:lstStyle/>
        <a:p>
          <a:endParaRPr lang="ru-RU"/>
        </a:p>
      </dgm:t>
    </dgm:pt>
    <dgm:pt modelId="{82626059-2EF3-4AA5-8D49-3C6AD71ABCF5}" type="sibTrans" cxnId="{38BE4CBB-2AFA-4EBC-B7DC-7B39D69EF216}">
      <dgm:prSet/>
      <dgm:spPr/>
      <dgm:t>
        <a:bodyPr/>
        <a:lstStyle/>
        <a:p>
          <a:endParaRPr lang="ru-RU"/>
        </a:p>
      </dgm:t>
    </dgm:pt>
    <dgm:pt modelId="{4B0889CF-91F8-4E4E-957D-6C428BB94CAB}">
      <dgm:prSet custT="1"/>
      <dgm:spPr/>
      <dgm:t>
        <a:bodyPr/>
        <a:lstStyle/>
        <a:p>
          <a:r>
            <a:rPr lang="ru-RU" sz="2400" b="1" dirty="0" smtClean="0">
              <a:latin typeface="Georgia" pitchFamily="18" charset="0"/>
            </a:rPr>
            <a:t>Во втором- практической направленностью программы, обеспечивающей новую или более глубокую специализацию абитуриентов с базовым юридическим образованием</a:t>
          </a:r>
          <a:endParaRPr lang="ru-RU" sz="2400" b="1" dirty="0">
            <a:latin typeface="Georgia" pitchFamily="18" charset="0"/>
          </a:endParaRPr>
        </a:p>
      </dgm:t>
    </dgm:pt>
    <dgm:pt modelId="{72F03CFC-189C-4E2E-9A54-882FCAC2F0FD}" type="parTrans" cxnId="{5F9347D9-8FF6-45D4-B14C-A2BF4C1FB356}">
      <dgm:prSet/>
      <dgm:spPr/>
      <dgm:t>
        <a:bodyPr/>
        <a:lstStyle/>
        <a:p>
          <a:endParaRPr lang="ru-RU"/>
        </a:p>
      </dgm:t>
    </dgm:pt>
    <dgm:pt modelId="{A190FE1D-4266-42E1-992E-957416004EA6}" type="sibTrans" cxnId="{5F9347D9-8FF6-45D4-B14C-A2BF4C1FB356}">
      <dgm:prSet/>
      <dgm:spPr/>
      <dgm:t>
        <a:bodyPr/>
        <a:lstStyle/>
        <a:p>
          <a:endParaRPr lang="ru-RU"/>
        </a:p>
      </dgm:t>
    </dgm:pt>
    <dgm:pt modelId="{58CBCBFC-1D35-4005-AA5E-79437A8ABFC4}" type="pres">
      <dgm:prSet presAssocID="{893E2FCE-92B3-4213-8D6C-AD2D9F9547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A0BF2A-0569-45AA-8B8E-AB7543BD91D5}" type="pres">
      <dgm:prSet presAssocID="{D9C50123-CC1F-4709-AD47-1D86A5A12BB8}" presName="root" presStyleCnt="0"/>
      <dgm:spPr/>
    </dgm:pt>
    <dgm:pt modelId="{E7F7839A-C05E-4DA3-9C1A-C6AC7C075D67}" type="pres">
      <dgm:prSet presAssocID="{D9C50123-CC1F-4709-AD47-1D86A5A12BB8}" presName="rootComposite" presStyleCnt="0"/>
      <dgm:spPr/>
    </dgm:pt>
    <dgm:pt modelId="{C571A134-121F-41E8-8B1E-AB14E36269AD}" type="pres">
      <dgm:prSet presAssocID="{D9C50123-CC1F-4709-AD47-1D86A5A12BB8}" presName="rootText" presStyleLbl="node1" presStyleIdx="0" presStyleCnt="1" custScaleX="686372" custScaleY="90206" custLinFactNeighborX="12434" custLinFactNeighborY="-20304"/>
      <dgm:spPr/>
      <dgm:t>
        <a:bodyPr/>
        <a:lstStyle/>
        <a:p>
          <a:endParaRPr lang="ru-RU"/>
        </a:p>
      </dgm:t>
    </dgm:pt>
    <dgm:pt modelId="{8DCAC7B1-DB57-458A-A4D8-E797461DF451}" type="pres">
      <dgm:prSet presAssocID="{D9C50123-CC1F-4709-AD47-1D86A5A12B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3580743E-A342-4459-9E7B-75E4FD408F53}" type="pres">
      <dgm:prSet presAssocID="{D9C50123-CC1F-4709-AD47-1D86A5A12BB8}" presName="childShape" presStyleCnt="0"/>
      <dgm:spPr/>
    </dgm:pt>
    <dgm:pt modelId="{224FA394-4A6B-47C9-9F64-D03511F2F2AE}" type="pres">
      <dgm:prSet presAssocID="{B827E5A1-1EFD-4B9D-9C7B-23517CF4C2F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C5FCC35-EFAA-4A68-B17A-6F41EA531C16}" type="pres">
      <dgm:prSet presAssocID="{16321E42-4F1F-4551-8B6A-347E01C5A0BA}" presName="childText" presStyleLbl="bgAcc1" presStyleIdx="0" presStyleCnt="2" custScaleX="688353" custScaleY="157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82F34-7AEB-4B72-AF0B-A4EB5A518626}" type="pres">
      <dgm:prSet presAssocID="{72F03CFC-189C-4E2E-9A54-882FCAC2F0F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F011DAE-63AC-47A5-93D9-D95304EFB5F1}" type="pres">
      <dgm:prSet presAssocID="{4B0889CF-91F8-4E4E-957D-6C428BB94CAB}" presName="childText" presStyleLbl="bgAcc1" presStyleIdx="1" presStyleCnt="2" custScaleX="666194" custScaleY="219731" custLinFactNeighborX="-4101" custLinFactNeighborY="-1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5F2941-98AC-4A70-B249-B7796BB81068}" type="presOf" srcId="{72F03CFC-189C-4E2E-9A54-882FCAC2F0FD}" destId="{E7782F34-7AEB-4B72-AF0B-A4EB5A518626}" srcOrd="0" destOrd="0" presId="urn:microsoft.com/office/officeart/2005/8/layout/hierarchy3"/>
    <dgm:cxn modelId="{38BE4CBB-2AFA-4EBC-B7DC-7B39D69EF216}" srcId="{D9C50123-CC1F-4709-AD47-1D86A5A12BB8}" destId="{16321E42-4F1F-4551-8B6A-347E01C5A0BA}" srcOrd="0" destOrd="0" parTransId="{B827E5A1-1EFD-4B9D-9C7B-23517CF4C2FB}" sibTransId="{82626059-2EF3-4AA5-8D49-3C6AD71ABCF5}"/>
    <dgm:cxn modelId="{2A9D3F8E-1079-4742-9052-C7B6C51D6358}" type="presOf" srcId="{893E2FCE-92B3-4213-8D6C-AD2D9F9547F4}" destId="{58CBCBFC-1D35-4005-AA5E-79437A8ABFC4}" srcOrd="0" destOrd="0" presId="urn:microsoft.com/office/officeart/2005/8/layout/hierarchy3"/>
    <dgm:cxn modelId="{03B4B4BD-A869-44C9-BDB0-BA5AFFB281F5}" type="presOf" srcId="{B827E5A1-1EFD-4B9D-9C7B-23517CF4C2FB}" destId="{224FA394-4A6B-47C9-9F64-D03511F2F2AE}" srcOrd="0" destOrd="0" presId="urn:microsoft.com/office/officeart/2005/8/layout/hierarchy3"/>
    <dgm:cxn modelId="{8C2B3430-4171-4C09-8383-D9A65104B370}" type="presOf" srcId="{4B0889CF-91F8-4E4E-957D-6C428BB94CAB}" destId="{FF011DAE-63AC-47A5-93D9-D95304EFB5F1}" srcOrd="0" destOrd="0" presId="urn:microsoft.com/office/officeart/2005/8/layout/hierarchy3"/>
    <dgm:cxn modelId="{1DCA5204-27B7-4621-BB88-785704786DC4}" type="presOf" srcId="{16321E42-4F1F-4551-8B6A-347E01C5A0BA}" destId="{DC5FCC35-EFAA-4A68-B17A-6F41EA531C16}" srcOrd="0" destOrd="0" presId="urn:microsoft.com/office/officeart/2005/8/layout/hierarchy3"/>
    <dgm:cxn modelId="{5F9347D9-8FF6-45D4-B14C-A2BF4C1FB356}" srcId="{D9C50123-CC1F-4709-AD47-1D86A5A12BB8}" destId="{4B0889CF-91F8-4E4E-957D-6C428BB94CAB}" srcOrd="1" destOrd="0" parTransId="{72F03CFC-189C-4E2E-9A54-882FCAC2F0FD}" sibTransId="{A190FE1D-4266-42E1-992E-957416004EA6}"/>
    <dgm:cxn modelId="{9AEFB8A1-7B4F-44C8-AEC1-0D4D8368F4EC}" type="presOf" srcId="{D9C50123-CC1F-4709-AD47-1D86A5A12BB8}" destId="{C571A134-121F-41E8-8B1E-AB14E36269AD}" srcOrd="0" destOrd="0" presId="urn:microsoft.com/office/officeart/2005/8/layout/hierarchy3"/>
    <dgm:cxn modelId="{F233F211-1C71-4A4A-B992-1271DF8FD808}" srcId="{893E2FCE-92B3-4213-8D6C-AD2D9F9547F4}" destId="{D9C50123-CC1F-4709-AD47-1D86A5A12BB8}" srcOrd="0" destOrd="0" parTransId="{289181F8-C16A-4AE3-948B-1C0355261D71}" sibTransId="{F5677E7D-DEA5-4A9D-AC99-D5DF4E98522C}"/>
    <dgm:cxn modelId="{F8AA7AD3-2611-473B-890E-4D87AA7444EA}" type="presOf" srcId="{D9C50123-CC1F-4709-AD47-1D86A5A12BB8}" destId="{8DCAC7B1-DB57-458A-A4D8-E797461DF451}" srcOrd="1" destOrd="0" presId="urn:microsoft.com/office/officeart/2005/8/layout/hierarchy3"/>
    <dgm:cxn modelId="{D138695F-990D-4A9B-8392-2B0AFADA9CA4}" type="presParOf" srcId="{58CBCBFC-1D35-4005-AA5E-79437A8ABFC4}" destId="{DFA0BF2A-0569-45AA-8B8E-AB7543BD91D5}" srcOrd="0" destOrd="0" presId="urn:microsoft.com/office/officeart/2005/8/layout/hierarchy3"/>
    <dgm:cxn modelId="{D462D85E-515D-41E1-AAA6-F55F67E97D73}" type="presParOf" srcId="{DFA0BF2A-0569-45AA-8B8E-AB7543BD91D5}" destId="{E7F7839A-C05E-4DA3-9C1A-C6AC7C075D67}" srcOrd="0" destOrd="0" presId="urn:microsoft.com/office/officeart/2005/8/layout/hierarchy3"/>
    <dgm:cxn modelId="{1C610203-FC35-498E-8C87-6D37E668DFDC}" type="presParOf" srcId="{E7F7839A-C05E-4DA3-9C1A-C6AC7C075D67}" destId="{C571A134-121F-41E8-8B1E-AB14E36269AD}" srcOrd="0" destOrd="0" presId="urn:microsoft.com/office/officeart/2005/8/layout/hierarchy3"/>
    <dgm:cxn modelId="{6A2C6EEB-BBE0-4B1E-B361-093BE985BEAE}" type="presParOf" srcId="{E7F7839A-C05E-4DA3-9C1A-C6AC7C075D67}" destId="{8DCAC7B1-DB57-458A-A4D8-E797461DF451}" srcOrd="1" destOrd="0" presId="urn:microsoft.com/office/officeart/2005/8/layout/hierarchy3"/>
    <dgm:cxn modelId="{B1A6BC4B-E4AE-412F-ABF0-9B3173434256}" type="presParOf" srcId="{DFA0BF2A-0569-45AA-8B8E-AB7543BD91D5}" destId="{3580743E-A342-4459-9E7B-75E4FD408F53}" srcOrd="1" destOrd="0" presId="urn:microsoft.com/office/officeart/2005/8/layout/hierarchy3"/>
    <dgm:cxn modelId="{3AB4F2DE-6451-4A92-BC91-64BBEC977B13}" type="presParOf" srcId="{3580743E-A342-4459-9E7B-75E4FD408F53}" destId="{224FA394-4A6B-47C9-9F64-D03511F2F2AE}" srcOrd="0" destOrd="0" presId="urn:microsoft.com/office/officeart/2005/8/layout/hierarchy3"/>
    <dgm:cxn modelId="{B72B63E0-A221-47D3-BA7E-908D54CC6B6A}" type="presParOf" srcId="{3580743E-A342-4459-9E7B-75E4FD408F53}" destId="{DC5FCC35-EFAA-4A68-B17A-6F41EA531C16}" srcOrd="1" destOrd="0" presId="urn:microsoft.com/office/officeart/2005/8/layout/hierarchy3"/>
    <dgm:cxn modelId="{C098EBE0-2F11-4D0E-AC84-16845D1107A3}" type="presParOf" srcId="{3580743E-A342-4459-9E7B-75E4FD408F53}" destId="{E7782F34-7AEB-4B72-AF0B-A4EB5A518626}" srcOrd="2" destOrd="0" presId="urn:microsoft.com/office/officeart/2005/8/layout/hierarchy3"/>
    <dgm:cxn modelId="{EC69D8E8-3EE4-4C42-8C8E-34D55DD99CE7}" type="presParOf" srcId="{3580743E-A342-4459-9E7B-75E4FD408F53}" destId="{FF011DAE-63AC-47A5-93D9-D95304EFB5F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2" loCatId="list" qsTypeId="urn:microsoft.com/office/officeart/2005/8/quickstyle/simple3" qsCatId="simple" csTypeId="urn:microsoft.com/office/officeart/2005/8/colors/colorful1#10" csCatId="colorful" phldr="1"/>
      <dgm:spPr/>
    </dgm:pt>
    <dgm:pt modelId="{CF586CA9-EF8D-483A-880D-C71D5DF58252}">
      <dgm:prSet phldrT="[Text]" custT="1"/>
      <dgm:spPr/>
      <dgm:t>
        <a:bodyPr/>
        <a:lstStyle/>
        <a:p>
          <a:r>
            <a:rPr lang="ru-RU" sz="2000" dirty="0" smtClean="0">
              <a:latin typeface="Georgia" panose="02040502050405020303" pitchFamily="18" charset="0"/>
            </a:rPr>
            <a:t>Участие в проекте, дает университету возможность по-новому взглянуть на реализацию образовательных программ:</a:t>
          </a:r>
          <a:endParaRPr lang="en-US" sz="2000" b="1" dirty="0">
            <a:latin typeface="Georgia" panose="02040502050405020303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fr-CH" sz="18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fr-CH" sz="1800" b="1">
            <a:latin typeface="Georgia" panose="02040502050405020303" pitchFamily="18" charset="0"/>
          </a:endParaRPr>
        </a:p>
      </dgm:t>
    </dgm:pt>
    <dgm:pt modelId="{D42767FE-471B-47A5-9CF8-75ACCDE282D2}">
      <dgm:prSet phldrT="[Text]" custT="1"/>
      <dgm:spPr/>
      <dgm:t>
        <a:bodyPr/>
        <a:lstStyle/>
        <a:p>
          <a:r>
            <a:rPr lang="ru-RU" sz="1600" b="1" dirty="0" smtClean="0">
              <a:latin typeface="Georgia" panose="02040502050405020303" pitchFamily="18" charset="0"/>
            </a:rPr>
            <a:t>Обеспечить будущим студентам право выбора маршрутов своего личностного и профессионального развития за счет треков обучения, системы уровней квалификации и разных сроков получения образования;</a:t>
          </a:r>
          <a:endParaRPr lang="en-US" sz="1600" b="1" dirty="0">
            <a:latin typeface="Georgia" pitchFamily="18" charset="0"/>
          </a:endParaRPr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endParaRPr lang="fr-CH" sz="1800" b="1">
            <a:latin typeface="Georgia" panose="02040502050405020303" pitchFamily="18" charset="0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endParaRPr lang="fr-CH" sz="18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r>
            <a:rPr lang="ru-RU" sz="1800" b="1" dirty="0" smtClean="0">
              <a:latin typeface="Georgia" panose="02040502050405020303" pitchFamily="18" charset="0"/>
            </a:rPr>
            <a:t>Провести более глубокую синхронизацию с потребностями рынка труда, при построении </a:t>
          </a:r>
          <a:r>
            <a:rPr lang="ru-RU" sz="1800" b="1" dirty="0" err="1" smtClean="0">
              <a:latin typeface="Georgia" panose="02040502050405020303" pitchFamily="18" charset="0"/>
            </a:rPr>
            <a:t>компетентностной</a:t>
          </a:r>
          <a:r>
            <a:rPr lang="ru-RU" sz="1800" b="1" dirty="0" smtClean="0">
              <a:latin typeface="Georgia" panose="02040502050405020303" pitchFamily="18" charset="0"/>
            </a:rPr>
            <a:t> модели — образа выпускника</a:t>
          </a:r>
          <a:endParaRPr lang="fr-CH" sz="18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endParaRPr lang="fr-CH" sz="18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endParaRPr lang="fr-CH" sz="1800" b="1">
            <a:latin typeface="Georgia" panose="02040502050405020303" pitchFamily="18" charset="0"/>
          </a:endParaRPr>
        </a:p>
      </dgm:t>
    </dgm:pt>
    <dgm:pt modelId="{FE1B5769-AFBB-4DAF-B811-764A40727877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Новая система в первую очередь нацелена на расширение содержательного блока базового высшего образования</a:t>
          </a:r>
          <a:endParaRPr lang="fr-CH" sz="2000" b="1" dirty="0">
            <a:latin typeface="Georgia" pitchFamily="18" charset="0"/>
          </a:endParaRPr>
        </a:p>
      </dgm:t>
    </dgm:pt>
    <dgm:pt modelId="{FD183870-FC31-4565-8343-2E8D3D2BC4C6}" type="parTrans" cxnId="{AD8393B5-67C1-4C78-93A0-A09AEC7FF6FA}">
      <dgm:prSet/>
      <dgm:spPr/>
      <dgm:t>
        <a:bodyPr/>
        <a:lstStyle/>
        <a:p>
          <a:endParaRPr lang="ru-RU" sz="1800" b="1">
            <a:latin typeface="Georgia" panose="02040502050405020303" pitchFamily="18" charset="0"/>
          </a:endParaRPr>
        </a:p>
      </dgm:t>
    </dgm:pt>
    <dgm:pt modelId="{88EBC605-397F-4E64-BC82-6DB32A76AC01}" type="sibTrans" cxnId="{AD8393B5-67C1-4C78-93A0-A09AEC7FF6FA}">
      <dgm:prSet/>
      <dgm:spPr/>
      <dgm:t>
        <a:bodyPr/>
        <a:lstStyle/>
        <a:p>
          <a:endParaRPr lang="ru-RU" sz="1800" b="1">
            <a:latin typeface="Georgia" panose="02040502050405020303" pitchFamily="18" charset="0"/>
          </a:endParaRPr>
        </a:p>
      </dgm:t>
    </dgm:pt>
    <dgm:pt modelId="{E20E9C54-6326-4821-9264-B8809774FD08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Усиление его практической составляющей в сочетании с фундаментальной подготовкой</a:t>
          </a:r>
          <a:endParaRPr lang="fr-CH" sz="2000" b="1" dirty="0">
            <a:latin typeface="Georgia" pitchFamily="18" charset="0"/>
          </a:endParaRPr>
        </a:p>
      </dgm:t>
    </dgm:pt>
    <dgm:pt modelId="{30F28DF6-D2C4-4644-9E9F-EA006A1C9DC4}" type="parTrans" cxnId="{2672C9C6-61CB-4481-AD0D-847961FDF1B9}">
      <dgm:prSet/>
      <dgm:spPr/>
      <dgm:t>
        <a:bodyPr/>
        <a:lstStyle/>
        <a:p>
          <a:endParaRPr lang="ru-RU" sz="1800" b="1">
            <a:latin typeface="Georgia" panose="02040502050405020303" pitchFamily="18" charset="0"/>
          </a:endParaRPr>
        </a:p>
      </dgm:t>
    </dgm:pt>
    <dgm:pt modelId="{C890FDCB-9391-4186-9C39-E209E4366217}" type="sibTrans" cxnId="{2672C9C6-61CB-4481-AD0D-847961FDF1B9}">
      <dgm:prSet/>
      <dgm:spPr/>
      <dgm:t>
        <a:bodyPr/>
        <a:lstStyle/>
        <a:p>
          <a:endParaRPr lang="ru-RU" sz="1800" b="1">
            <a:latin typeface="Georgia" panose="02040502050405020303" pitchFamily="18" charset="0"/>
          </a:endParaRPr>
        </a:p>
      </dgm:t>
    </dgm:pt>
    <dgm:pt modelId="{8E64A484-0188-4463-9205-154770F19111}">
      <dgm:prSet custT="1"/>
      <dgm:spPr/>
      <dgm:t>
        <a:bodyPr/>
        <a:lstStyle/>
        <a:p>
          <a:r>
            <a:rPr lang="ru-RU" sz="1800" b="1" dirty="0" smtClean="0">
              <a:latin typeface="Georgia" panose="02040502050405020303" pitchFamily="18" charset="0"/>
            </a:rPr>
            <a:t>Формирование актуальных профессиональных компетенций, отвечающих запросам различных отраслей экономики, потребностям национального развития и глобальным вызовам </a:t>
          </a:r>
          <a:endParaRPr lang="fr-CH" sz="1800" b="1" dirty="0">
            <a:latin typeface="Georgia" pitchFamily="18" charset="0"/>
          </a:endParaRPr>
        </a:p>
      </dgm:t>
    </dgm:pt>
    <dgm:pt modelId="{B76AA9A1-F488-4485-87B8-E1EFDAECCB40}" type="parTrans" cxnId="{2F1FD73A-B36B-4C0F-A6B3-4CCB2215971D}">
      <dgm:prSet/>
      <dgm:spPr/>
      <dgm:t>
        <a:bodyPr/>
        <a:lstStyle/>
        <a:p>
          <a:endParaRPr lang="ru-RU" sz="1800" b="1">
            <a:latin typeface="Georgia" panose="02040502050405020303" pitchFamily="18" charset="0"/>
          </a:endParaRPr>
        </a:p>
      </dgm:t>
    </dgm:pt>
    <dgm:pt modelId="{FC2320AE-4C12-41F4-9374-C2C58B32F04B}" type="sibTrans" cxnId="{2F1FD73A-B36B-4C0F-A6B3-4CCB2215971D}">
      <dgm:prSet/>
      <dgm:spPr/>
      <dgm:t>
        <a:bodyPr/>
        <a:lstStyle/>
        <a:p>
          <a:endParaRPr lang="ru-RU" sz="1800" b="1">
            <a:latin typeface="Georgia" panose="02040502050405020303" pitchFamily="18" charset="0"/>
          </a:endParaRPr>
        </a:p>
      </dgm:t>
    </dgm:pt>
    <dgm:pt modelId="{61EF7AD7-65C7-4831-AB45-C58548319C21}">
      <dgm:prSet custT="1"/>
      <dgm:spPr/>
      <dgm:t>
        <a:bodyPr/>
        <a:lstStyle/>
        <a:p>
          <a:endParaRPr lang="ru-RU" sz="2000" dirty="0" smtClean="0"/>
        </a:p>
        <a:p>
          <a:r>
            <a:rPr lang="ru-RU" sz="2000" b="1" dirty="0" smtClean="0">
              <a:latin typeface="Georgia" panose="02040502050405020303" pitchFamily="18" charset="0"/>
            </a:rPr>
            <a:t>Это расширит возможности для студентов, будет гарантировать их востребованность на рынке труда</a:t>
          </a:r>
        </a:p>
        <a:p>
          <a:endParaRPr lang="fr-CH" sz="2000" b="1" dirty="0">
            <a:latin typeface="Georgia" pitchFamily="18" charset="0"/>
          </a:endParaRPr>
        </a:p>
      </dgm:t>
    </dgm:pt>
    <dgm:pt modelId="{961AA20B-2F95-46D1-8580-C2A5A7C60FD5}" type="parTrans" cxnId="{11B1DD8B-2F50-4760-A5FB-2EE38EEECF01}">
      <dgm:prSet/>
      <dgm:spPr/>
      <dgm:t>
        <a:bodyPr/>
        <a:lstStyle/>
        <a:p>
          <a:endParaRPr lang="ru-RU" sz="1800" b="1">
            <a:latin typeface="Georgia" panose="02040502050405020303" pitchFamily="18" charset="0"/>
          </a:endParaRPr>
        </a:p>
      </dgm:t>
    </dgm:pt>
    <dgm:pt modelId="{67146ED7-D937-4B1C-B8AF-A7715BB13C9E}" type="sibTrans" cxnId="{11B1DD8B-2F50-4760-A5FB-2EE38EEECF01}">
      <dgm:prSet/>
      <dgm:spPr/>
      <dgm:t>
        <a:bodyPr/>
        <a:lstStyle/>
        <a:p>
          <a:endParaRPr lang="ru-RU" sz="18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7" custScaleY="70518" custLinFactNeighborX="231" custLinFactNeighborY="-13897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7"/>
      <dgm:spPr>
        <a:solidFill>
          <a:schemeClr val="bg1"/>
        </a:solidFill>
      </dgm:spPr>
    </dgm:pt>
    <dgm:pt modelId="{F7AA5DB8-769E-41E9-8712-B8441F748E27}" type="pres">
      <dgm:prSet presAssocID="{CF586CA9-EF8D-483A-880D-C71D5DF58252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73423CC0-8B6A-4741-8F6A-FEA042EB439F}" type="pres">
      <dgm:prSet presAssocID="{D42767FE-471B-47A5-9CF8-75ACCDE282D2}" presName="comp" presStyleCnt="0"/>
      <dgm:spPr/>
    </dgm:pt>
    <dgm:pt modelId="{CE794F63-E454-4E0F-9B86-7DC254559AD8}" type="pres">
      <dgm:prSet presAssocID="{D42767FE-471B-47A5-9CF8-75ACCDE282D2}" presName="box" presStyleLbl="node1" presStyleIdx="1" presStyleCnt="7"/>
      <dgm:spPr/>
      <dgm:t>
        <a:bodyPr/>
        <a:lstStyle/>
        <a:p>
          <a:endParaRPr lang="ru-RU"/>
        </a:p>
      </dgm:t>
    </dgm:pt>
    <dgm:pt modelId="{A9EEA093-6B73-494B-95B8-0057F10B21D7}" type="pres">
      <dgm:prSet presAssocID="{D42767FE-471B-47A5-9CF8-75ACCDE282D2}" presName="img" presStyleLbl="fgImgPlace1" presStyleIdx="1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9FD7B0-66F7-438D-9660-677A238EBE2B}" type="pres">
      <dgm:prSet presAssocID="{D42767FE-471B-47A5-9CF8-75ACCDE282D2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CD27E-376D-41A7-9309-C9096E31C4D7}" type="pres">
      <dgm:prSet presAssocID="{A0656141-0D83-4DD9-B014-7E7D9A3748A4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2" presStyleCnt="7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2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D0D9E0-D784-4076-AAB3-F7270F305658}" type="pres">
      <dgm:prSet presAssocID="{11BE7324-40C3-4641-BFDF-BA6E7103D67F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C693-680A-4FED-AC5B-FC4A22E61F0D}" type="pres">
      <dgm:prSet presAssocID="{87777D27-AE4E-441A-99E4-181C37C43269}" presName="spacer" presStyleCnt="0"/>
      <dgm:spPr/>
    </dgm:pt>
    <dgm:pt modelId="{37DBAB66-7732-423B-BC28-7C38304CDC10}" type="pres">
      <dgm:prSet presAssocID="{FE1B5769-AFBB-4DAF-B811-764A40727877}" presName="comp" presStyleCnt="0"/>
      <dgm:spPr/>
    </dgm:pt>
    <dgm:pt modelId="{C26271E2-619B-4CC1-A81E-4C4344C39250}" type="pres">
      <dgm:prSet presAssocID="{FE1B5769-AFBB-4DAF-B811-764A40727877}" presName="box" presStyleLbl="node1" presStyleIdx="3" presStyleCnt="7"/>
      <dgm:spPr/>
      <dgm:t>
        <a:bodyPr/>
        <a:lstStyle/>
        <a:p>
          <a:endParaRPr lang="ru-RU"/>
        </a:p>
      </dgm:t>
    </dgm:pt>
    <dgm:pt modelId="{9A56A56C-373A-4FD6-80A3-CE8A297D5013}" type="pres">
      <dgm:prSet presAssocID="{FE1B5769-AFBB-4DAF-B811-764A40727877}" presName="img" presStyleLbl="fgImgPlace1" presStyleIdx="3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7E4913-1421-4C79-BF24-4E69A99F79A8}" type="pres">
      <dgm:prSet presAssocID="{FE1B5769-AFBB-4DAF-B811-764A40727877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23D87-54CD-4D40-9FF5-87EEB0753B32}" type="pres">
      <dgm:prSet presAssocID="{88EBC605-397F-4E64-BC82-6DB32A76AC01}" presName="spacer" presStyleCnt="0"/>
      <dgm:spPr/>
    </dgm:pt>
    <dgm:pt modelId="{4A63E553-0182-4A4F-B03E-E2E791B6D664}" type="pres">
      <dgm:prSet presAssocID="{E20E9C54-6326-4821-9264-B8809774FD08}" presName="comp" presStyleCnt="0"/>
      <dgm:spPr/>
    </dgm:pt>
    <dgm:pt modelId="{D6B5C890-3C09-4009-8397-266F9E5B63E5}" type="pres">
      <dgm:prSet presAssocID="{E20E9C54-6326-4821-9264-B8809774FD08}" presName="box" presStyleLbl="node1" presStyleIdx="4" presStyleCnt="7"/>
      <dgm:spPr/>
      <dgm:t>
        <a:bodyPr/>
        <a:lstStyle/>
        <a:p>
          <a:endParaRPr lang="ru-RU"/>
        </a:p>
      </dgm:t>
    </dgm:pt>
    <dgm:pt modelId="{550CE48D-371C-413C-AFF7-7852F27E0CA4}" type="pres">
      <dgm:prSet presAssocID="{E20E9C54-6326-4821-9264-B8809774FD08}" presName="img" presStyleLbl="fgImgPlace1" presStyleIdx="4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D74591-AAD8-4F14-8E2B-73B337E5F941}" type="pres">
      <dgm:prSet presAssocID="{E20E9C54-6326-4821-9264-B8809774FD08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D146F-511F-4C3B-9F3A-B576E96CFD3C}" type="pres">
      <dgm:prSet presAssocID="{C890FDCB-9391-4186-9C39-E209E4366217}" presName="spacer" presStyleCnt="0"/>
      <dgm:spPr/>
    </dgm:pt>
    <dgm:pt modelId="{23DDC7D7-1E38-4862-B66D-0D1540710270}" type="pres">
      <dgm:prSet presAssocID="{8E64A484-0188-4463-9205-154770F19111}" presName="comp" presStyleCnt="0"/>
      <dgm:spPr/>
    </dgm:pt>
    <dgm:pt modelId="{1F7905FB-D380-4CA9-8CA0-8BAC9D934D01}" type="pres">
      <dgm:prSet presAssocID="{8E64A484-0188-4463-9205-154770F19111}" presName="box" presStyleLbl="node1" presStyleIdx="5" presStyleCnt="7"/>
      <dgm:spPr/>
      <dgm:t>
        <a:bodyPr/>
        <a:lstStyle/>
        <a:p>
          <a:endParaRPr lang="ru-RU"/>
        </a:p>
      </dgm:t>
    </dgm:pt>
    <dgm:pt modelId="{815280F9-2CBB-4FAA-AE45-C5845B86A183}" type="pres">
      <dgm:prSet presAssocID="{8E64A484-0188-4463-9205-154770F19111}" presName="img" presStyleLbl="fgImgPlace1" presStyleIdx="5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702545-49A1-48B0-BB9E-E00ECC15E153}" type="pres">
      <dgm:prSet presAssocID="{8E64A484-0188-4463-9205-154770F19111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7FE31-7BB0-4B10-ABFA-00F6E8E29310}" type="pres">
      <dgm:prSet presAssocID="{FC2320AE-4C12-41F4-9374-C2C58B32F04B}" presName="spacer" presStyleCnt="0"/>
      <dgm:spPr/>
    </dgm:pt>
    <dgm:pt modelId="{F253A89A-8D74-42D2-A1DB-EA5C56A7906A}" type="pres">
      <dgm:prSet presAssocID="{61EF7AD7-65C7-4831-AB45-C58548319C21}" presName="comp" presStyleCnt="0"/>
      <dgm:spPr/>
    </dgm:pt>
    <dgm:pt modelId="{EE92B2D8-D44B-44D1-BB37-1A952EFDF32D}" type="pres">
      <dgm:prSet presAssocID="{61EF7AD7-65C7-4831-AB45-C58548319C21}" presName="box" presStyleLbl="node1" presStyleIdx="6" presStyleCnt="7"/>
      <dgm:spPr/>
      <dgm:t>
        <a:bodyPr/>
        <a:lstStyle/>
        <a:p>
          <a:endParaRPr lang="ru-RU"/>
        </a:p>
      </dgm:t>
    </dgm:pt>
    <dgm:pt modelId="{5638C6AC-C9AC-4A3A-86A3-7774F503810C}" type="pres">
      <dgm:prSet presAssocID="{61EF7AD7-65C7-4831-AB45-C58548319C21}" presName="img" presStyleLbl="fgImgPlace1" presStyleIdx="6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3D3B55-D9C0-48DB-BE43-505F9AF7F36C}" type="pres">
      <dgm:prSet presAssocID="{61EF7AD7-65C7-4831-AB45-C58548319C2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2DFFD-EDC7-481C-91B1-BFBCF9D24687}" srcId="{C253F673-A652-41A5-87CD-FC14A1740E26}" destId="{D42767FE-471B-47A5-9CF8-75ACCDE282D2}" srcOrd="1" destOrd="0" parTransId="{822B2C7E-7906-497F-86B2-A30F915732D7}" sibTransId="{A0656141-0D83-4DD9-B014-7E7D9A3748A4}"/>
    <dgm:cxn modelId="{D111CF56-D27F-45F2-8684-755A22C62715}" type="presOf" srcId="{C253F673-A652-41A5-87CD-FC14A1740E26}" destId="{2B7C71E3-1F7D-4C21-8C4D-278ACA6E5973}" srcOrd="0" destOrd="0" presId="urn:microsoft.com/office/officeart/2005/8/layout/vList4#2"/>
    <dgm:cxn modelId="{F8BC61CC-07D9-46BB-AEEC-8B2D04A7A04F}" type="presOf" srcId="{E20E9C54-6326-4821-9264-B8809774FD08}" destId="{C6D74591-AAD8-4F14-8E2B-73B337E5F941}" srcOrd="1" destOrd="0" presId="urn:microsoft.com/office/officeart/2005/8/layout/vList4#2"/>
    <dgm:cxn modelId="{11B1DD8B-2F50-4760-A5FB-2EE38EEECF01}" srcId="{C253F673-A652-41A5-87CD-FC14A1740E26}" destId="{61EF7AD7-65C7-4831-AB45-C58548319C21}" srcOrd="6" destOrd="0" parTransId="{961AA20B-2F95-46D1-8580-C2A5A7C60FD5}" sibTransId="{67146ED7-D937-4B1C-B8AF-A7715BB13C9E}"/>
    <dgm:cxn modelId="{5B37FFDD-50B8-45C0-9F69-E80891AAB888}" type="presOf" srcId="{8E64A484-0188-4463-9205-154770F19111}" destId="{1F7905FB-D380-4CA9-8CA0-8BAC9D934D01}" srcOrd="0" destOrd="0" presId="urn:microsoft.com/office/officeart/2005/8/layout/vList4#2"/>
    <dgm:cxn modelId="{4F4B81F8-97FF-4462-A0CD-4F817222A6E7}" type="presOf" srcId="{D42767FE-471B-47A5-9CF8-75ACCDE282D2}" destId="{7D9FD7B0-66F7-438D-9660-677A238EBE2B}" srcOrd="1" destOrd="0" presId="urn:microsoft.com/office/officeart/2005/8/layout/vList4#2"/>
    <dgm:cxn modelId="{4F5C24DD-8C01-4EA1-A7EB-9246A625B89B}" type="presOf" srcId="{8E64A484-0188-4463-9205-154770F19111}" destId="{C7702545-49A1-48B0-BB9E-E00ECC15E153}" srcOrd="1" destOrd="0" presId="urn:microsoft.com/office/officeart/2005/8/layout/vList4#2"/>
    <dgm:cxn modelId="{D83C609F-A399-4791-BBF8-112B993C4BE0}" type="presOf" srcId="{11BE7324-40C3-4641-BFDF-BA6E7103D67F}" destId="{161300DD-F25D-4440-9B97-966E025ACB70}" srcOrd="0" destOrd="0" presId="urn:microsoft.com/office/officeart/2005/8/layout/vList4#2"/>
    <dgm:cxn modelId="{2672C9C6-61CB-4481-AD0D-847961FDF1B9}" srcId="{C253F673-A652-41A5-87CD-FC14A1740E26}" destId="{E20E9C54-6326-4821-9264-B8809774FD08}" srcOrd="4" destOrd="0" parTransId="{30F28DF6-D2C4-4644-9E9F-EA006A1C9DC4}" sibTransId="{C890FDCB-9391-4186-9C39-E209E4366217}"/>
    <dgm:cxn modelId="{F1256C6E-065D-4AE7-B36E-6C6FDD1432E6}" type="presOf" srcId="{61EF7AD7-65C7-4831-AB45-C58548319C21}" destId="{9F3D3B55-D9C0-48DB-BE43-505F9AF7F36C}" srcOrd="1" destOrd="0" presId="urn:microsoft.com/office/officeart/2005/8/layout/vList4#2"/>
    <dgm:cxn modelId="{AD8393B5-67C1-4C78-93A0-A09AEC7FF6FA}" srcId="{C253F673-A652-41A5-87CD-FC14A1740E26}" destId="{FE1B5769-AFBB-4DAF-B811-764A40727877}" srcOrd="3" destOrd="0" parTransId="{FD183870-FC31-4565-8343-2E8D3D2BC4C6}" sibTransId="{88EBC605-397F-4E64-BC82-6DB32A76AC01}"/>
    <dgm:cxn modelId="{AFB9BB1F-14F3-4F0E-8FF2-9B6B7E496339}" type="presOf" srcId="{E20E9C54-6326-4821-9264-B8809774FD08}" destId="{D6B5C890-3C09-4009-8397-266F9E5B63E5}" srcOrd="0" destOrd="0" presId="urn:microsoft.com/office/officeart/2005/8/layout/vList4#2"/>
    <dgm:cxn modelId="{C477ADB7-D8FE-471E-B617-F2F1542320C0}" type="presOf" srcId="{CF586CA9-EF8D-483A-880D-C71D5DF58252}" destId="{F7AA5DB8-769E-41E9-8712-B8441F748E27}" srcOrd="1" destOrd="0" presId="urn:microsoft.com/office/officeart/2005/8/layout/vList4#2"/>
    <dgm:cxn modelId="{873754D8-F069-4CEE-9EFD-81B55BB18BBF}" type="presOf" srcId="{61EF7AD7-65C7-4831-AB45-C58548319C21}" destId="{EE92B2D8-D44B-44D1-BB37-1A952EFDF32D}" srcOrd="0" destOrd="0" presId="urn:microsoft.com/office/officeart/2005/8/layout/vList4#2"/>
    <dgm:cxn modelId="{072FF406-A05C-4477-9A6B-9322320B8B7B}" srcId="{C253F673-A652-41A5-87CD-FC14A1740E26}" destId="{11BE7324-40C3-4641-BFDF-BA6E7103D67F}" srcOrd="2" destOrd="0" parTransId="{EB6B2454-3CC1-48D5-AD11-8952FE1490C6}" sibTransId="{87777D27-AE4E-441A-99E4-181C37C43269}"/>
    <dgm:cxn modelId="{6640A194-8B36-4BA0-B9C2-9CCADA8B1DED}" type="presOf" srcId="{CF586CA9-EF8D-483A-880D-C71D5DF58252}" destId="{F16C02B9-A3FC-4007-B4C1-AFFD3C6C6C0B}" srcOrd="0" destOrd="0" presId="urn:microsoft.com/office/officeart/2005/8/layout/vList4#2"/>
    <dgm:cxn modelId="{871F7E7C-76DB-462F-9FA7-1B616C876E5C}" type="presOf" srcId="{D42767FE-471B-47A5-9CF8-75ACCDE282D2}" destId="{CE794F63-E454-4E0F-9B86-7DC254559AD8}" srcOrd="0" destOrd="0" presId="urn:microsoft.com/office/officeart/2005/8/layout/vList4#2"/>
    <dgm:cxn modelId="{097F747A-4D35-4F24-BC96-14C0C2FB2397}" type="presOf" srcId="{FE1B5769-AFBB-4DAF-B811-764A40727877}" destId="{C26271E2-619B-4CC1-A81E-4C4344C39250}" srcOrd="0" destOrd="0" presId="urn:microsoft.com/office/officeart/2005/8/layout/vList4#2"/>
    <dgm:cxn modelId="{7D092A7E-2ACB-464C-9E70-08514DEF4613}" type="presOf" srcId="{11BE7324-40C3-4641-BFDF-BA6E7103D67F}" destId="{A4D0D9E0-D784-4076-AAB3-F7270F305658}" srcOrd="1" destOrd="0" presId="urn:microsoft.com/office/officeart/2005/8/layout/vList4#2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2F1FD73A-B36B-4C0F-A6B3-4CCB2215971D}" srcId="{C253F673-A652-41A5-87CD-FC14A1740E26}" destId="{8E64A484-0188-4463-9205-154770F19111}" srcOrd="5" destOrd="0" parTransId="{B76AA9A1-F488-4485-87B8-E1EFDAECCB40}" sibTransId="{FC2320AE-4C12-41F4-9374-C2C58B32F04B}"/>
    <dgm:cxn modelId="{121059F7-5FA1-4B65-B9B1-289E44A911BA}" type="presOf" srcId="{FE1B5769-AFBB-4DAF-B811-764A40727877}" destId="{6E7E4913-1421-4C79-BF24-4E69A99F79A8}" srcOrd="1" destOrd="0" presId="urn:microsoft.com/office/officeart/2005/8/layout/vList4#2"/>
    <dgm:cxn modelId="{4D721297-1E1E-451C-BFF7-1A7576C96066}" type="presParOf" srcId="{2B7C71E3-1F7D-4C21-8C4D-278ACA6E5973}" destId="{9F0C9F1D-7C02-4424-893C-EC5C1D5B677F}" srcOrd="0" destOrd="0" presId="urn:microsoft.com/office/officeart/2005/8/layout/vList4#2"/>
    <dgm:cxn modelId="{62606F87-0408-48AD-B0CE-0A5570B70509}" type="presParOf" srcId="{9F0C9F1D-7C02-4424-893C-EC5C1D5B677F}" destId="{F16C02B9-A3FC-4007-B4C1-AFFD3C6C6C0B}" srcOrd="0" destOrd="0" presId="urn:microsoft.com/office/officeart/2005/8/layout/vList4#2"/>
    <dgm:cxn modelId="{C2F6A65C-EADC-4961-97B1-038F4D596498}" type="presParOf" srcId="{9F0C9F1D-7C02-4424-893C-EC5C1D5B677F}" destId="{0D5ABCD5-C2A7-401A-BD4B-25F7FC5BEE71}" srcOrd="1" destOrd="0" presId="urn:microsoft.com/office/officeart/2005/8/layout/vList4#2"/>
    <dgm:cxn modelId="{0C99C151-9746-4E31-B9B3-9FC30E315AD9}" type="presParOf" srcId="{9F0C9F1D-7C02-4424-893C-EC5C1D5B677F}" destId="{F7AA5DB8-769E-41E9-8712-B8441F748E27}" srcOrd="2" destOrd="0" presId="urn:microsoft.com/office/officeart/2005/8/layout/vList4#2"/>
    <dgm:cxn modelId="{65760331-EACC-4CB9-90C3-5EF786408359}" type="presParOf" srcId="{2B7C71E3-1F7D-4C21-8C4D-278ACA6E5973}" destId="{C3AB093B-7C8D-4FA5-ABCE-934F420B88AD}" srcOrd="1" destOrd="0" presId="urn:microsoft.com/office/officeart/2005/8/layout/vList4#2"/>
    <dgm:cxn modelId="{7B2671F2-C2AB-48D1-B448-C04536D0041E}" type="presParOf" srcId="{2B7C71E3-1F7D-4C21-8C4D-278ACA6E5973}" destId="{73423CC0-8B6A-4741-8F6A-FEA042EB439F}" srcOrd="2" destOrd="0" presId="urn:microsoft.com/office/officeart/2005/8/layout/vList4#2"/>
    <dgm:cxn modelId="{92AE5F93-E33D-4AB6-93EF-F92D3EE80457}" type="presParOf" srcId="{73423CC0-8B6A-4741-8F6A-FEA042EB439F}" destId="{CE794F63-E454-4E0F-9B86-7DC254559AD8}" srcOrd="0" destOrd="0" presId="urn:microsoft.com/office/officeart/2005/8/layout/vList4#2"/>
    <dgm:cxn modelId="{B2B75B09-18FD-41F7-9E96-01CF98147EA9}" type="presParOf" srcId="{73423CC0-8B6A-4741-8F6A-FEA042EB439F}" destId="{A9EEA093-6B73-494B-95B8-0057F10B21D7}" srcOrd="1" destOrd="0" presId="urn:microsoft.com/office/officeart/2005/8/layout/vList4#2"/>
    <dgm:cxn modelId="{355BC383-CAEA-422C-9D76-71EB984AD76C}" type="presParOf" srcId="{73423CC0-8B6A-4741-8F6A-FEA042EB439F}" destId="{7D9FD7B0-66F7-438D-9660-677A238EBE2B}" srcOrd="2" destOrd="0" presId="urn:microsoft.com/office/officeart/2005/8/layout/vList4#2"/>
    <dgm:cxn modelId="{53AB74AF-E115-4E08-BEBD-A59790A2A397}" type="presParOf" srcId="{2B7C71E3-1F7D-4C21-8C4D-278ACA6E5973}" destId="{C25CD27E-376D-41A7-9309-C9096E31C4D7}" srcOrd="3" destOrd="0" presId="urn:microsoft.com/office/officeart/2005/8/layout/vList4#2"/>
    <dgm:cxn modelId="{91D1D9E9-9F35-448B-AD90-51EB013C89BC}" type="presParOf" srcId="{2B7C71E3-1F7D-4C21-8C4D-278ACA6E5973}" destId="{F2A32DAE-C8A2-4D18-A709-6D699F5CF65E}" srcOrd="4" destOrd="0" presId="urn:microsoft.com/office/officeart/2005/8/layout/vList4#2"/>
    <dgm:cxn modelId="{8B93E414-E186-4BAB-A0A1-A6C966F58802}" type="presParOf" srcId="{F2A32DAE-C8A2-4D18-A709-6D699F5CF65E}" destId="{161300DD-F25D-4440-9B97-966E025ACB70}" srcOrd="0" destOrd="0" presId="urn:microsoft.com/office/officeart/2005/8/layout/vList4#2"/>
    <dgm:cxn modelId="{4EB14050-9846-47CA-A79F-A92CBB4A6322}" type="presParOf" srcId="{F2A32DAE-C8A2-4D18-A709-6D699F5CF65E}" destId="{C4729928-31B7-4B32-AC2F-FFC9C8221174}" srcOrd="1" destOrd="0" presId="urn:microsoft.com/office/officeart/2005/8/layout/vList4#2"/>
    <dgm:cxn modelId="{320611DB-C711-4381-8716-8540D3475464}" type="presParOf" srcId="{F2A32DAE-C8A2-4D18-A709-6D699F5CF65E}" destId="{A4D0D9E0-D784-4076-AAB3-F7270F305658}" srcOrd="2" destOrd="0" presId="urn:microsoft.com/office/officeart/2005/8/layout/vList4#2"/>
    <dgm:cxn modelId="{0B786E16-9D8A-4D41-8EFD-415FA02C8427}" type="presParOf" srcId="{2B7C71E3-1F7D-4C21-8C4D-278ACA6E5973}" destId="{C0D3C693-680A-4FED-AC5B-FC4A22E61F0D}" srcOrd="5" destOrd="0" presId="urn:microsoft.com/office/officeart/2005/8/layout/vList4#2"/>
    <dgm:cxn modelId="{0B090EA4-3819-4C2F-B514-BC4F2F11F65E}" type="presParOf" srcId="{2B7C71E3-1F7D-4C21-8C4D-278ACA6E5973}" destId="{37DBAB66-7732-423B-BC28-7C38304CDC10}" srcOrd="6" destOrd="0" presId="urn:microsoft.com/office/officeart/2005/8/layout/vList4#2"/>
    <dgm:cxn modelId="{8B37A7CD-5EEF-48EB-B7C6-BDFA0EC5C894}" type="presParOf" srcId="{37DBAB66-7732-423B-BC28-7C38304CDC10}" destId="{C26271E2-619B-4CC1-A81E-4C4344C39250}" srcOrd="0" destOrd="0" presId="urn:microsoft.com/office/officeart/2005/8/layout/vList4#2"/>
    <dgm:cxn modelId="{B3B21C6B-56A6-4715-B508-12D20FC1B712}" type="presParOf" srcId="{37DBAB66-7732-423B-BC28-7C38304CDC10}" destId="{9A56A56C-373A-4FD6-80A3-CE8A297D5013}" srcOrd="1" destOrd="0" presId="urn:microsoft.com/office/officeart/2005/8/layout/vList4#2"/>
    <dgm:cxn modelId="{4208814D-516A-4543-9766-87CD6F0199BA}" type="presParOf" srcId="{37DBAB66-7732-423B-BC28-7C38304CDC10}" destId="{6E7E4913-1421-4C79-BF24-4E69A99F79A8}" srcOrd="2" destOrd="0" presId="urn:microsoft.com/office/officeart/2005/8/layout/vList4#2"/>
    <dgm:cxn modelId="{3460CD46-9F39-47EA-8625-AC167066B447}" type="presParOf" srcId="{2B7C71E3-1F7D-4C21-8C4D-278ACA6E5973}" destId="{C0A23D87-54CD-4D40-9FF5-87EEB0753B32}" srcOrd="7" destOrd="0" presId="urn:microsoft.com/office/officeart/2005/8/layout/vList4#2"/>
    <dgm:cxn modelId="{50333C99-AB09-4427-B311-D4AEC15950C3}" type="presParOf" srcId="{2B7C71E3-1F7D-4C21-8C4D-278ACA6E5973}" destId="{4A63E553-0182-4A4F-B03E-E2E791B6D664}" srcOrd="8" destOrd="0" presId="urn:microsoft.com/office/officeart/2005/8/layout/vList4#2"/>
    <dgm:cxn modelId="{C96D48FA-558C-42EE-8FAF-6EB557C4605C}" type="presParOf" srcId="{4A63E553-0182-4A4F-B03E-E2E791B6D664}" destId="{D6B5C890-3C09-4009-8397-266F9E5B63E5}" srcOrd="0" destOrd="0" presId="urn:microsoft.com/office/officeart/2005/8/layout/vList4#2"/>
    <dgm:cxn modelId="{64D88183-ECFA-41CB-B415-ED96B4E5F842}" type="presParOf" srcId="{4A63E553-0182-4A4F-B03E-E2E791B6D664}" destId="{550CE48D-371C-413C-AFF7-7852F27E0CA4}" srcOrd="1" destOrd="0" presId="urn:microsoft.com/office/officeart/2005/8/layout/vList4#2"/>
    <dgm:cxn modelId="{7A390A5B-70DA-4D37-9CA8-5ED9F44368B8}" type="presParOf" srcId="{4A63E553-0182-4A4F-B03E-E2E791B6D664}" destId="{C6D74591-AAD8-4F14-8E2B-73B337E5F941}" srcOrd="2" destOrd="0" presId="urn:microsoft.com/office/officeart/2005/8/layout/vList4#2"/>
    <dgm:cxn modelId="{A0B46674-783B-42AC-BD00-4CD5843192CD}" type="presParOf" srcId="{2B7C71E3-1F7D-4C21-8C4D-278ACA6E5973}" destId="{6CDD146F-511F-4C3B-9F3A-B576E96CFD3C}" srcOrd="9" destOrd="0" presId="urn:microsoft.com/office/officeart/2005/8/layout/vList4#2"/>
    <dgm:cxn modelId="{CB13245F-C66B-4FD8-8796-D7AEDAE10348}" type="presParOf" srcId="{2B7C71E3-1F7D-4C21-8C4D-278ACA6E5973}" destId="{23DDC7D7-1E38-4862-B66D-0D1540710270}" srcOrd="10" destOrd="0" presId="urn:microsoft.com/office/officeart/2005/8/layout/vList4#2"/>
    <dgm:cxn modelId="{C0422701-1779-46DF-9B58-CBE747F80F31}" type="presParOf" srcId="{23DDC7D7-1E38-4862-B66D-0D1540710270}" destId="{1F7905FB-D380-4CA9-8CA0-8BAC9D934D01}" srcOrd="0" destOrd="0" presId="urn:microsoft.com/office/officeart/2005/8/layout/vList4#2"/>
    <dgm:cxn modelId="{A92064D5-25DB-4D70-9B61-24588716FAB7}" type="presParOf" srcId="{23DDC7D7-1E38-4862-B66D-0D1540710270}" destId="{815280F9-2CBB-4FAA-AE45-C5845B86A183}" srcOrd="1" destOrd="0" presId="urn:microsoft.com/office/officeart/2005/8/layout/vList4#2"/>
    <dgm:cxn modelId="{0EF5C420-401B-4005-BAE7-21068341C958}" type="presParOf" srcId="{23DDC7D7-1E38-4862-B66D-0D1540710270}" destId="{C7702545-49A1-48B0-BB9E-E00ECC15E153}" srcOrd="2" destOrd="0" presId="urn:microsoft.com/office/officeart/2005/8/layout/vList4#2"/>
    <dgm:cxn modelId="{BBCE5C85-29C0-4041-9E25-1A9EF1DF2578}" type="presParOf" srcId="{2B7C71E3-1F7D-4C21-8C4D-278ACA6E5973}" destId="{2AC7FE31-7BB0-4B10-ABFA-00F6E8E29310}" srcOrd="11" destOrd="0" presId="urn:microsoft.com/office/officeart/2005/8/layout/vList4#2"/>
    <dgm:cxn modelId="{F408F1E7-4934-413C-B62D-FB39ABB0662F}" type="presParOf" srcId="{2B7C71E3-1F7D-4C21-8C4D-278ACA6E5973}" destId="{F253A89A-8D74-42D2-A1DB-EA5C56A7906A}" srcOrd="12" destOrd="0" presId="urn:microsoft.com/office/officeart/2005/8/layout/vList4#2"/>
    <dgm:cxn modelId="{C43E1038-8E66-4810-B8B4-12905158CABD}" type="presParOf" srcId="{F253A89A-8D74-42D2-A1DB-EA5C56A7906A}" destId="{EE92B2D8-D44B-44D1-BB37-1A952EFDF32D}" srcOrd="0" destOrd="0" presId="urn:microsoft.com/office/officeart/2005/8/layout/vList4#2"/>
    <dgm:cxn modelId="{6E2E7C44-41D1-49F1-850A-2739A6FFC582}" type="presParOf" srcId="{F253A89A-8D74-42D2-A1DB-EA5C56A7906A}" destId="{5638C6AC-C9AC-4A3A-86A3-7774F503810C}" srcOrd="1" destOrd="0" presId="urn:microsoft.com/office/officeart/2005/8/layout/vList4#2"/>
    <dgm:cxn modelId="{48C89812-B73F-47CF-B7F2-FCD525A29488}" type="presParOf" srcId="{F253A89A-8D74-42D2-A1DB-EA5C56A7906A}" destId="{9F3D3B55-D9C0-48DB-BE43-505F9AF7F36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</dgm:pt>
    <dgm:pt modelId="{CF586CA9-EF8D-483A-880D-C71D5DF58252}">
      <dgm:prSet phldrT="[Text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Договор о сетевой форме</a:t>
          </a:r>
          <a:endParaRPr lang="en-US" sz="1600" b="1" dirty="0"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D42767FE-471B-47A5-9CF8-75ACCDE282D2}">
      <dgm:prSet phldrT="[Text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Базовая организация</a:t>
          </a:r>
          <a:endParaRPr lang="en-US" sz="1600" b="1" dirty="0">
            <a:latin typeface="Georgia" pitchFamily="18" charset="0"/>
          </a:endParaRPr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Организация-участник</a:t>
          </a:r>
          <a:endParaRPr lang="fr-CH" sz="16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FE1B5769-AFBB-4DAF-B811-764A40727877}">
      <dgm:prSet custT="1"/>
      <dgm:spPr/>
      <dgm:t>
        <a:bodyPr/>
        <a:lstStyle/>
        <a:p>
          <a:r>
            <a:rPr lang="ru-RU" sz="1200" b="1" dirty="0" smtClean="0">
              <a:latin typeface="Georgia" pitchFamily="18" charset="0"/>
            </a:rPr>
            <a:t>Университет выступает в договоре о сетевой форме как в качестве базовой  организации, так в качестве организации-участника</a:t>
          </a:r>
          <a:endParaRPr lang="fr-CH" sz="1200" b="1" dirty="0">
            <a:latin typeface="Georgia" pitchFamily="18" charset="0"/>
          </a:endParaRPr>
        </a:p>
      </dgm:t>
    </dgm:pt>
    <dgm:pt modelId="{FD183870-FC31-4565-8343-2E8D3D2BC4C6}" type="parTrans" cxnId="{AD8393B5-67C1-4C78-93A0-A09AEC7FF6FA}">
      <dgm:prSet/>
      <dgm:spPr/>
      <dgm:t>
        <a:bodyPr/>
        <a:lstStyle/>
        <a:p>
          <a:endParaRPr lang="ru-RU" b="1">
            <a:latin typeface="Georgia" panose="02040502050405020303" pitchFamily="18" charset="0"/>
          </a:endParaRPr>
        </a:p>
      </dgm:t>
    </dgm:pt>
    <dgm:pt modelId="{88EBC605-397F-4E64-BC82-6DB32A76AC01}" type="sibTrans" cxnId="{AD8393B5-67C1-4C78-93A0-A09AEC7FF6FA}">
      <dgm:prSet/>
      <dgm:spPr/>
      <dgm:t>
        <a:bodyPr/>
        <a:lstStyle/>
        <a:p>
          <a:endParaRPr lang="ru-RU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4" custScaleY="155169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4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73423CC0-8B6A-4741-8F6A-FEA042EB439F}" type="pres">
      <dgm:prSet presAssocID="{D42767FE-471B-47A5-9CF8-75ACCDE282D2}" presName="comp" presStyleCnt="0"/>
      <dgm:spPr/>
    </dgm:pt>
    <dgm:pt modelId="{CE794F63-E454-4E0F-9B86-7DC254559AD8}" type="pres">
      <dgm:prSet presAssocID="{D42767FE-471B-47A5-9CF8-75ACCDE282D2}" presName="box" presStyleLbl="node1" presStyleIdx="1" presStyleCnt="4"/>
      <dgm:spPr/>
      <dgm:t>
        <a:bodyPr/>
        <a:lstStyle/>
        <a:p>
          <a:endParaRPr lang="ru-RU"/>
        </a:p>
      </dgm:t>
    </dgm:pt>
    <dgm:pt modelId="{A9EEA093-6B73-494B-95B8-0057F10B21D7}" type="pres">
      <dgm:prSet presAssocID="{D42767FE-471B-47A5-9CF8-75ACCDE282D2}" presName="img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9FD7B0-66F7-438D-9660-677A238EBE2B}" type="pres">
      <dgm:prSet presAssocID="{D42767FE-471B-47A5-9CF8-75ACCDE282D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CD27E-376D-41A7-9309-C9096E31C4D7}" type="pres">
      <dgm:prSet presAssocID="{A0656141-0D83-4DD9-B014-7E7D9A3748A4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2" presStyleCnt="4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D0D9E0-D784-4076-AAB3-F7270F305658}" type="pres">
      <dgm:prSet presAssocID="{11BE7324-40C3-4641-BFDF-BA6E7103D67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C693-680A-4FED-AC5B-FC4A22E61F0D}" type="pres">
      <dgm:prSet presAssocID="{87777D27-AE4E-441A-99E4-181C37C43269}" presName="spacer" presStyleCnt="0"/>
      <dgm:spPr/>
    </dgm:pt>
    <dgm:pt modelId="{37DBAB66-7732-423B-BC28-7C38304CDC10}" type="pres">
      <dgm:prSet presAssocID="{FE1B5769-AFBB-4DAF-B811-764A40727877}" presName="comp" presStyleCnt="0"/>
      <dgm:spPr/>
    </dgm:pt>
    <dgm:pt modelId="{C26271E2-619B-4CC1-A81E-4C4344C39250}" type="pres">
      <dgm:prSet presAssocID="{FE1B5769-AFBB-4DAF-B811-764A40727877}" presName="box" presStyleLbl="node1" presStyleIdx="3" presStyleCnt="4"/>
      <dgm:spPr/>
      <dgm:t>
        <a:bodyPr/>
        <a:lstStyle/>
        <a:p>
          <a:endParaRPr lang="ru-RU"/>
        </a:p>
      </dgm:t>
    </dgm:pt>
    <dgm:pt modelId="{9A56A56C-373A-4FD6-80A3-CE8A297D5013}" type="pres">
      <dgm:prSet presAssocID="{FE1B5769-AFBB-4DAF-B811-764A40727877}" presName="img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7E4913-1421-4C79-BF24-4E69A99F79A8}" type="pres">
      <dgm:prSet presAssocID="{FE1B5769-AFBB-4DAF-B811-764A4072787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273AF-99A5-42EC-8E16-A2E11E8B4571}" type="presOf" srcId="{FE1B5769-AFBB-4DAF-B811-764A40727877}" destId="{C26271E2-619B-4CC1-A81E-4C4344C39250}" srcOrd="0" destOrd="0" presId="urn:microsoft.com/office/officeart/2005/8/layout/vList4#1"/>
    <dgm:cxn modelId="{49F91817-464E-4E5A-A10C-55B7C6F04053}" type="presOf" srcId="{C253F673-A652-41A5-87CD-FC14A1740E26}" destId="{2B7C71E3-1F7D-4C21-8C4D-278ACA6E5973}" srcOrd="0" destOrd="0" presId="urn:microsoft.com/office/officeart/2005/8/layout/vList4#1"/>
    <dgm:cxn modelId="{10E20A45-E6A5-4B20-92F1-A52AF0A02B40}" type="presOf" srcId="{D42767FE-471B-47A5-9CF8-75ACCDE282D2}" destId="{CE794F63-E454-4E0F-9B86-7DC254559AD8}" srcOrd="0" destOrd="0" presId="urn:microsoft.com/office/officeart/2005/8/layout/vList4#1"/>
    <dgm:cxn modelId="{AD8393B5-67C1-4C78-93A0-A09AEC7FF6FA}" srcId="{C253F673-A652-41A5-87CD-FC14A1740E26}" destId="{FE1B5769-AFBB-4DAF-B811-764A40727877}" srcOrd="3" destOrd="0" parTransId="{FD183870-FC31-4565-8343-2E8D3D2BC4C6}" sibTransId="{88EBC605-397F-4E64-BC82-6DB32A76AC01}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5DD202C2-E12D-42FE-B241-94E8FC8D765F}" type="presOf" srcId="{CF586CA9-EF8D-483A-880D-C71D5DF58252}" destId="{F7AA5DB8-769E-41E9-8712-B8441F748E27}" srcOrd="1" destOrd="0" presId="urn:microsoft.com/office/officeart/2005/8/layout/vList4#1"/>
    <dgm:cxn modelId="{3F74AC46-7715-4151-8278-BADA2343AEE7}" type="presOf" srcId="{11BE7324-40C3-4641-BFDF-BA6E7103D67F}" destId="{A4D0D9E0-D784-4076-AAB3-F7270F305658}" srcOrd="1" destOrd="0" presId="urn:microsoft.com/office/officeart/2005/8/layout/vList4#1"/>
    <dgm:cxn modelId="{484EBE75-5E1E-4E78-8372-E9F6ED6DE2B2}" type="presOf" srcId="{11BE7324-40C3-4641-BFDF-BA6E7103D67F}" destId="{161300DD-F25D-4440-9B97-966E025ACB70}" srcOrd="0" destOrd="0" presId="urn:microsoft.com/office/officeart/2005/8/layout/vList4#1"/>
    <dgm:cxn modelId="{1BC8B13D-78C7-431A-9FA0-739D99A1699E}" type="presOf" srcId="{FE1B5769-AFBB-4DAF-B811-764A40727877}" destId="{6E7E4913-1421-4C79-BF24-4E69A99F79A8}" srcOrd="1" destOrd="0" presId="urn:microsoft.com/office/officeart/2005/8/layout/vList4#1"/>
    <dgm:cxn modelId="{072FF406-A05C-4477-9A6B-9322320B8B7B}" srcId="{C253F673-A652-41A5-87CD-FC14A1740E26}" destId="{11BE7324-40C3-4641-BFDF-BA6E7103D67F}" srcOrd="2" destOrd="0" parTransId="{EB6B2454-3CC1-48D5-AD11-8952FE1490C6}" sibTransId="{87777D27-AE4E-441A-99E4-181C37C43269}"/>
    <dgm:cxn modelId="{0CF2C87C-2C3F-48D0-AD30-1E53C186ADE4}" type="presOf" srcId="{CF586CA9-EF8D-483A-880D-C71D5DF58252}" destId="{F16C02B9-A3FC-4007-B4C1-AFFD3C6C6C0B}" srcOrd="0" destOrd="0" presId="urn:microsoft.com/office/officeart/2005/8/layout/vList4#1"/>
    <dgm:cxn modelId="{E8D2DFFD-EDC7-481C-91B1-BFBCF9D24687}" srcId="{C253F673-A652-41A5-87CD-FC14A1740E26}" destId="{D42767FE-471B-47A5-9CF8-75ACCDE282D2}" srcOrd="1" destOrd="0" parTransId="{822B2C7E-7906-497F-86B2-A30F915732D7}" sibTransId="{A0656141-0D83-4DD9-B014-7E7D9A3748A4}"/>
    <dgm:cxn modelId="{E8EB1910-8E38-4C3A-BD39-A753F9AEB7FF}" type="presOf" srcId="{D42767FE-471B-47A5-9CF8-75ACCDE282D2}" destId="{7D9FD7B0-66F7-438D-9660-677A238EBE2B}" srcOrd="1" destOrd="0" presId="urn:microsoft.com/office/officeart/2005/8/layout/vList4#1"/>
    <dgm:cxn modelId="{8106D38C-0AC9-4899-A739-53A801BE5C1B}" type="presParOf" srcId="{2B7C71E3-1F7D-4C21-8C4D-278ACA6E5973}" destId="{9F0C9F1D-7C02-4424-893C-EC5C1D5B677F}" srcOrd="0" destOrd="0" presId="urn:microsoft.com/office/officeart/2005/8/layout/vList4#1"/>
    <dgm:cxn modelId="{82DD03F4-FA8F-4603-A24C-9B411484A74A}" type="presParOf" srcId="{9F0C9F1D-7C02-4424-893C-EC5C1D5B677F}" destId="{F16C02B9-A3FC-4007-B4C1-AFFD3C6C6C0B}" srcOrd="0" destOrd="0" presId="urn:microsoft.com/office/officeart/2005/8/layout/vList4#1"/>
    <dgm:cxn modelId="{68498845-464D-4C2D-A2B6-A787868F0CA3}" type="presParOf" srcId="{9F0C9F1D-7C02-4424-893C-EC5C1D5B677F}" destId="{0D5ABCD5-C2A7-401A-BD4B-25F7FC5BEE71}" srcOrd="1" destOrd="0" presId="urn:microsoft.com/office/officeart/2005/8/layout/vList4#1"/>
    <dgm:cxn modelId="{A170C93F-54CF-4456-9732-FA2D5C5EDB27}" type="presParOf" srcId="{9F0C9F1D-7C02-4424-893C-EC5C1D5B677F}" destId="{F7AA5DB8-769E-41E9-8712-B8441F748E27}" srcOrd="2" destOrd="0" presId="urn:microsoft.com/office/officeart/2005/8/layout/vList4#1"/>
    <dgm:cxn modelId="{0B4616E8-A525-4E86-BD20-285C1B170FFD}" type="presParOf" srcId="{2B7C71E3-1F7D-4C21-8C4D-278ACA6E5973}" destId="{C3AB093B-7C8D-4FA5-ABCE-934F420B88AD}" srcOrd="1" destOrd="0" presId="urn:microsoft.com/office/officeart/2005/8/layout/vList4#1"/>
    <dgm:cxn modelId="{94BD9439-FBB4-432E-B89A-48BCF3164DDE}" type="presParOf" srcId="{2B7C71E3-1F7D-4C21-8C4D-278ACA6E5973}" destId="{73423CC0-8B6A-4741-8F6A-FEA042EB439F}" srcOrd="2" destOrd="0" presId="urn:microsoft.com/office/officeart/2005/8/layout/vList4#1"/>
    <dgm:cxn modelId="{6A64F151-CFF1-4B94-ABF0-ABF018BCEAA3}" type="presParOf" srcId="{73423CC0-8B6A-4741-8F6A-FEA042EB439F}" destId="{CE794F63-E454-4E0F-9B86-7DC254559AD8}" srcOrd="0" destOrd="0" presId="urn:microsoft.com/office/officeart/2005/8/layout/vList4#1"/>
    <dgm:cxn modelId="{CB5717F0-BB89-4B77-ADEC-C8C8DDCB385E}" type="presParOf" srcId="{73423CC0-8B6A-4741-8F6A-FEA042EB439F}" destId="{A9EEA093-6B73-494B-95B8-0057F10B21D7}" srcOrd="1" destOrd="0" presId="urn:microsoft.com/office/officeart/2005/8/layout/vList4#1"/>
    <dgm:cxn modelId="{FC185B79-2878-4B75-A867-F6D8CD640286}" type="presParOf" srcId="{73423CC0-8B6A-4741-8F6A-FEA042EB439F}" destId="{7D9FD7B0-66F7-438D-9660-677A238EBE2B}" srcOrd="2" destOrd="0" presId="urn:microsoft.com/office/officeart/2005/8/layout/vList4#1"/>
    <dgm:cxn modelId="{772FF30C-51A3-4609-BA2A-B657342B62EF}" type="presParOf" srcId="{2B7C71E3-1F7D-4C21-8C4D-278ACA6E5973}" destId="{C25CD27E-376D-41A7-9309-C9096E31C4D7}" srcOrd="3" destOrd="0" presId="urn:microsoft.com/office/officeart/2005/8/layout/vList4#1"/>
    <dgm:cxn modelId="{A45FB83D-F7FA-41A1-8494-AA35B99C6967}" type="presParOf" srcId="{2B7C71E3-1F7D-4C21-8C4D-278ACA6E5973}" destId="{F2A32DAE-C8A2-4D18-A709-6D699F5CF65E}" srcOrd="4" destOrd="0" presId="urn:microsoft.com/office/officeart/2005/8/layout/vList4#1"/>
    <dgm:cxn modelId="{B7605529-29B9-49E8-ADAF-F3602A0CBC49}" type="presParOf" srcId="{F2A32DAE-C8A2-4D18-A709-6D699F5CF65E}" destId="{161300DD-F25D-4440-9B97-966E025ACB70}" srcOrd="0" destOrd="0" presId="urn:microsoft.com/office/officeart/2005/8/layout/vList4#1"/>
    <dgm:cxn modelId="{F88F18C3-6688-4A5B-8B11-62C77D83C114}" type="presParOf" srcId="{F2A32DAE-C8A2-4D18-A709-6D699F5CF65E}" destId="{C4729928-31B7-4B32-AC2F-FFC9C8221174}" srcOrd="1" destOrd="0" presId="urn:microsoft.com/office/officeart/2005/8/layout/vList4#1"/>
    <dgm:cxn modelId="{5B5A9A1D-301B-4883-8262-9CAF3E825D3D}" type="presParOf" srcId="{F2A32DAE-C8A2-4D18-A709-6D699F5CF65E}" destId="{A4D0D9E0-D784-4076-AAB3-F7270F305658}" srcOrd="2" destOrd="0" presId="urn:microsoft.com/office/officeart/2005/8/layout/vList4#1"/>
    <dgm:cxn modelId="{F4B9B70D-7F16-4478-B69E-917FCE769980}" type="presParOf" srcId="{2B7C71E3-1F7D-4C21-8C4D-278ACA6E5973}" destId="{C0D3C693-680A-4FED-AC5B-FC4A22E61F0D}" srcOrd="5" destOrd="0" presId="urn:microsoft.com/office/officeart/2005/8/layout/vList4#1"/>
    <dgm:cxn modelId="{16EE3A53-64D6-4F53-8863-3C7FF073FD4D}" type="presParOf" srcId="{2B7C71E3-1F7D-4C21-8C4D-278ACA6E5973}" destId="{37DBAB66-7732-423B-BC28-7C38304CDC10}" srcOrd="6" destOrd="0" presId="urn:microsoft.com/office/officeart/2005/8/layout/vList4#1"/>
    <dgm:cxn modelId="{6EA92E7D-E05D-44E0-9FF6-CC5579C711E4}" type="presParOf" srcId="{37DBAB66-7732-423B-BC28-7C38304CDC10}" destId="{C26271E2-619B-4CC1-A81E-4C4344C39250}" srcOrd="0" destOrd="0" presId="urn:microsoft.com/office/officeart/2005/8/layout/vList4#1"/>
    <dgm:cxn modelId="{B30EA39D-F00B-4E4D-B1E6-DAC02365AC02}" type="presParOf" srcId="{37DBAB66-7732-423B-BC28-7C38304CDC10}" destId="{9A56A56C-373A-4FD6-80A3-CE8A297D5013}" srcOrd="1" destOrd="0" presId="urn:microsoft.com/office/officeart/2005/8/layout/vList4#1"/>
    <dgm:cxn modelId="{E751D76F-6F74-4812-8E01-8538366F3A37}" type="presParOf" srcId="{37DBAB66-7732-423B-BC28-7C38304CDC10}" destId="{6E7E4913-1421-4C79-BF24-4E69A99F79A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ierarchy3" loCatId="hierarchy" qsTypeId="urn:microsoft.com/office/officeart/2005/8/quickstyle/3d4" qsCatId="3D" csTypeId="urn:microsoft.com/office/officeart/2005/8/colors/colorful1#3" csCatId="colorful" phldr="1"/>
      <dgm:spPr/>
      <dgm:t>
        <a:bodyPr/>
        <a:lstStyle/>
        <a:p>
          <a:endParaRPr lang="fr-CH"/>
        </a:p>
      </dgm:t>
    </dgm:pt>
    <dgm:pt modelId="{1F88543D-DCF2-475A-9BD3-B3F40487B23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Сторонами договора о сетевой форме могут являться несколько организаций-</a:t>
          </a:r>
        </a:p>
        <a:p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участников</a:t>
          </a:r>
          <a:endParaRPr lang="fr-CH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B254DA51-11B0-4436-86F5-8E94FEB8C579}" type="parTrans" cxnId="{FFFD7D03-000E-498A-BD3E-CE7E8D3002D0}">
      <dgm:prSet/>
      <dgm:spPr/>
      <dgm:t>
        <a:bodyPr/>
        <a:lstStyle/>
        <a:p>
          <a:endParaRPr lang="fr-CH"/>
        </a:p>
      </dgm:t>
    </dgm:pt>
    <dgm:pt modelId="{44720122-0537-4506-A863-C9AC6D7B71A2}" type="sibTrans" cxnId="{FFFD7D03-000E-498A-BD3E-CE7E8D3002D0}">
      <dgm:prSet/>
      <dgm:spPr/>
      <dgm:t>
        <a:bodyPr/>
        <a:lstStyle/>
        <a:p>
          <a:endParaRPr lang="fr-CH"/>
        </a:p>
      </dgm:t>
    </dgm:pt>
    <dgm:pt modelId="{D9C50123-CC1F-4709-AD47-1D86A5A12BB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Сетевая образовательная программа в соответствии с договором о сетевой форме</a:t>
          </a:r>
        </a:p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утверждается базовой организацией самостоятельно либо совместно с образовательной</a:t>
          </a:r>
        </a:p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организацией-участником</a:t>
          </a:r>
          <a:endParaRPr lang="fr-CH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289181F8-C16A-4AE3-948B-1C0355261D71}" type="parTrans" cxnId="{F233F211-1C71-4A4A-B992-1271DF8FD808}">
      <dgm:prSet/>
      <dgm:spPr/>
      <dgm:t>
        <a:bodyPr/>
        <a:lstStyle/>
        <a:p>
          <a:endParaRPr lang="ru-RU"/>
        </a:p>
      </dgm:t>
    </dgm:pt>
    <dgm:pt modelId="{F5677E7D-DEA5-4A9D-AC99-D5DF4E98522C}" type="sibTrans" cxnId="{F233F211-1C71-4A4A-B992-1271DF8FD808}">
      <dgm:prSet/>
      <dgm:spPr/>
      <dgm:t>
        <a:bodyPr/>
        <a:lstStyle/>
        <a:p>
          <a:endParaRPr lang="ru-RU"/>
        </a:p>
      </dgm:t>
    </dgm:pt>
    <dgm:pt modelId="{CC9FAC66-6FBE-4C04-9019-AC8AE46D0E3B}">
      <dgm:prSet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При приеме на обучение по сетевой образовательной программе обучающийся</a:t>
          </a:r>
        </a:p>
        <a:p>
          <a:r>
            <a:rPr lang="ru-RU" sz="2000" b="1" dirty="0" smtClean="0">
              <a:latin typeface="Georgia" pitchFamily="18" charset="0"/>
            </a:rPr>
            <a:t>зачисляется в базовую организацию на обучение по указанной программе</a:t>
          </a:r>
          <a:endParaRPr lang="ru-RU" sz="2000" b="1" dirty="0">
            <a:latin typeface="Georgia" pitchFamily="18" charset="0"/>
          </a:endParaRPr>
        </a:p>
      </dgm:t>
    </dgm:pt>
    <dgm:pt modelId="{C5F6031A-A2BE-4395-AB93-B3D9E8BA5D2D}" type="parTrans" cxnId="{78CCE71A-64F7-45FC-83C5-4575B57E4A80}">
      <dgm:prSet/>
      <dgm:spPr/>
      <dgm:t>
        <a:bodyPr/>
        <a:lstStyle/>
        <a:p>
          <a:endParaRPr lang="ru-RU"/>
        </a:p>
      </dgm:t>
    </dgm:pt>
    <dgm:pt modelId="{147D6737-527A-4B3A-A84D-89C6BB9A8E42}" type="sibTrans" cxnId="{78CCE71A-64F7-45FC-83C5-4575B57E4A80}">
      <dgm:prSet/>
      <dgm:spPr/>
      <dgm:t>
        <a:bodyPr/>
        <a:lstStyle/>
        <a:p>
          <a:endParaRPr lang="ru-RU"/>
        </a:p>
      </dgm:t>
    </dgm:pt>
    <dgm:pt modelId="{58CBCBFC-1D35-4005-AA5E-79437A8ABFC4}" type="pres">
      <dgm:prSet presAssocID="{893E2FCE-92B3-4213-8D6C-AD2D9F9547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B08B5-AFE2-46E0-B3AD-9B19DD187721}" type="pres">
      <dgm:prSet presAssocID="{1F88543D-DCF2-475A-9BD3-B3F40487B236}" presName="root" presStyleCnt="0"/>
      <dgm:spPr/>
      <dgm:t>
        <a:bodyPr/>
        <a:lstStyle/>
        <a:p>
          <a:endParaRPr lang="ru-RU"/>
        </a:p>
      </dgm:t>
    </dgm:pt>
    <dgm:pt modelId="{7670B176-64E4-4C75-B650-1356571B93AE}" type="pres">
      <dgm:prSet presAssocID="{1F88543D-DCF2-475A-9BD3-B3F40487B236}" presName="rootComposite" presStyleCnt="0"/>
      <dgm:spPr/>
      <dgm:t>
        <a:bodyPr/>
        <a:lstStyle/>
        <a:p>
          <a:endParaRPr lang="ru-RU"/>
        </a:p>
      </dgm:t>
    </dgm:pt>
    <dgm:pt modelId="{6E05EB0C-8222-43B2-BB4F-352E95E5BBB0}" type="pres">
      <dgm:prSet presAssocID="{1F88543D-DCF2-475A-9BD3-B3F40487B236}" presName="rootText" presStyleLbl="node1" presStyleIdx="0" presStyleCnt="2" custScaleX="535177" custScaleY="277224" custLinFactY="-15940" custLinFactNeighborX="16472" custLinFactNeighborY="-100000"/>
      <dgm:spPr/>
      <dgm:t>
        <a:bodyPr/>
        <a:lstStyle/>
        <a:p>
          <a:endParaRPr lang="ru-RU"/>
        </a:p>
      </dgm:t>
    </dgm:pt>
    <dgm:pt modelId="{118DC7B0-C9B4-48D6-8F53-64F8CD9FD06B}" type="pres">
      <dgm:prSet presAssocID="{1F88543D-DCF2-475A-9BD3-B3F40487B236}" presName="rootConnector" presStyleLbl="node1" presStyleIdx="0" presStyleCnt="2"/>
      <dgm:spPr/>
      <dgm:t>
        <a:bodyPr/>
        <a:lstStyle/>
        <a:p>
          <a:endParaRPr lang="ru-RU"/>
        </a:p>
      </dgm:t>
    </dgm:pt>
    <dgm:pt modelId="{83779597-1E9D-4824-B5AF-36B98C9AA588}" type="pres">
      <dgm:prSet presAssocID="{1F88543D-DCF2-475A-9BD3-B3F40487B236}" presName="childShape" presStyleCnt="0"/>
      <dgm:spPr/>
      <dgm:t>
        <a:bodyPr/>
        <a:lstStyle/>
        <a:p>
          <a:endParaRPr lang="ru-RU"/>
        </a:p>
      </dgm:t>
    </dgm:pt>
    <dgm:pt modelId="{4D28C87B-E13E-4C86-BA07-73EA25D3EAA6}" type="pres">
      <dgm:prSet presAssocID="{C5F6031A-A2BE-4395-AB93-B3D9E8BA5D2D}" presName="Name13" presStyleLbl="parChTrans1D2" presStyleIdx="0" presStyleCnt="1"/>
      <dgm:spPr/>
      <dgm:t>
        <a:bodyPr/>
        <a:lstStyle/>
        <a:p>
          <a:endParaRPr lang="ru-RU"/>
        </a:p>
      </dgm:t>
    </dgm:pt>
    <dgm:pt modelId="{B227CEBC-A4C9-485C-9B30-EE84EA8427A3}" type="pres">
      <dgm:prSet presAssocID="{CC9FAC66-6FBE-4C04-9019-AC8AE46D0E3B}" presName="childText" presStyleLbl="bgAcc1" presStyleIdx="0" presStyleCnt="1" custScaleX="640710" custScaleY="462589" custLinFactNeighborX="-34732" custLinFactNeighborY="-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0BF2A-0569-45AA-8B8E-AB7543BD91D5}" type="pres">
      <dgm:prSet presAssocID="{D9C50123-CC1F-4709-AD47-1D86A5A12BB8}" presName="root" presStyleCnt="0"/>
      <dgm:spPr/>
      <dgm:t>
        <a:bodyPr/>
        <a:lstStyle/>
        <a:p>
          <a:endParaRPr lang="ru-RU"/>
        </a:p>
      </dgm:t>
    </dgm:pt>
    <dgm:pt modelId="{E7F7839A-C05E-4DA3-9C1A-C6AC7C075D67}" type="pres">
      <dgm:prSet presAssocID="{D9C50123-CC1F-4709-AD47-1D86A5A12BB8}" presName="rootComposite" presStyleCnt="0"/>
      <dgm:spPr/>
      <dgm:t>
        <a:bodyPr/>
        <a:lstStyle/>
        <a:p>
          <a:endParaRPr lang="ru-RU"/>
        </a:p>
      </dgm:t>
    </dgm:pt>
    <dgm:pt modelId="{C571A134-121F-41E8-8B1E-AB14E36269AD}" type="pres">
      <dgm:prSet presAssocID="{D9C50123-CC1F-4709-AD47-1D86A5A12BB8}" presName="rootText" presStyleLbl="node1" presStyleIdx="1" presStyleCnt="2" custScaleX="591053" custScaleY="746055" custLinFactY="-36071" custLinFactNeighborX="-6558" custLinFactNeighborY="-100000"/>
      <dgm:spPr/>
      <dgm:t>
        <a:bodyPr/>
        <a:lstStyle/>
        <a:p>
          <a:endParaRPr lang="ru-RU"/>
        </a:p>
      </dgm:t>
    </dgm:pt>
    <dgm:pt modelId="{8DCAC7B1-DB57-458A-A4D8-E797461DF451}" type="pres">
      <dgm:prSet presAssocID="{D9C50123-CC1F-4709-AD47-1D86A5A12BB8}" presName="rootConnector" presStyleLbl="node1" presStyleIdx="1" presStyleCnt="2"/>
      <dgm:spPr/>
      <dgm:t>
        <a:bodyPr/>
        <a:lstStyle/>
        <a:p>
          <a:endParaRPr lang="ru-RU"/>
        </a:p>
      </dgm:t>
    </dgm:pt>
    <dgm:pt modelId="{3580743E-A342-4459-9E7B-75E4FD408F53}" type="pres">
      <dgm:prSet presAssocID="{D9C50123-CC1F-4709-AD47-1D86A5A12BB8}" presName="childShape" presStyleCnt="0"/>
      <dgm:spPr/>
      <dgm:t>
        <a:bodyPr/>
        <a:lstStyle/>
        <a:p>
          <a:endParaRPr lang="ru-RU"/>
        </a:p>
      </dgm:t>
    </dgm:pt>
  </dgm:ptLst>
  <dgm:cxnLst>
    <dgm:cxn modelId="{FE305B04-BE0F-46A5-BBD7-C101E0C8E5BB}" type="presOf" srcId="{893E2FCE-92B3-4213-8D6C-AD2D9F9547F4}" destId="{58CBCBFC-1D35-4005-AA5E-79437A8ABFC4}" srcOrd="0" destOrd="0" presId="urn:microsoft.com/office/officeart/2005/8/layout/hierarchy3"/>
    <dgm:cxn modelId="{0E24F121-6820-4807-A97A-45C10C0D35E2}" type="presOf" srcId="{CC9FAC66-6FBE-4C04-9019-AC8AE46D0E3B}" destId="{B227CEBC-A4C9-485C-9B30-EE84EA8427A3}" srcOrd="0" destOrd="0" presId="urn:microsoft.com/office/officeart/2005/8/layout/hierarchy3"/>
    <dgm:cxn modelId="{59D7D64F-9133-44DE-A7EA-5836C5B08ABF}" type="presOf" srcId="{C5F6031A-A2BE-4395-AB93-B3D9E8BA5D2D}" destId="{4D28C87B-E13E-4C86-BA07-73EA25D3EAA6}" srcOrd="0" destOrd="0" presId="urn:microsoft.com/office/officeart/2005/8/layout/hierarchy3"/>
    <dgm:cxn modelId="{FFFD7D03-000E-498A-BD3E-CE7E8D3002D0}" srcId="{893E2FCE-92B3-4213-8D6C-AD2D9F9547F4}" destId="{1F88543D-DCF2-475A-9BD3-B3F40487B236}" srcOrd="0" destOrd="0" parTransId="{B254DA51-11B0-4436-86F5-8E94FEB8C579}" sibTransId="{44720122-0537-4506-A863-C9AC6D7B71A2}"/>
    <dgm:cxn modelId="{78CCE71A-64F7-45FC-83C5-4575B57E4A80}" srcId="{1F88543D-DCF2-475A-9BD3-B3F40487B236}" destId="{CC9FAC66-6FBE-4C04-9019-AC8AE46D0E3B}" srcOrd="0" destOrd="0" parTransId="{C5F6031A-A2BE-4395-AB93-B3D9E8BA5D2D}" sibTransId="{147D6737-527A-4B3A-A84D-89C6BB9A8E42}"/>
    <dgm:cxn modelId="{DA8B1487-17F3-41E4-AF97-3B1116CEA97E}" type="presOf" srcId="{D9C50123-CC1F-4709-AD47-1D86A5A12BB8}" destId="{8DCAC7B1-DB57-458A-A4D8-E797461DF451}" srcOrd="1" destOrd="0" presId="urn:microsoft.com/office/officeart/2005/8/layout/hierarchy3"/>
    <dgm:cxn modelId="{CD2759E1-D2F5-443D-9696-3B923A1BA2A5}" type="presOf" srcId="{1F88543D-DCF2-475A-9BD3-B3F40487B236}" destId="{6E05EB0C-8222-43B2-BB4F-352E95E5BBB0}" srcOrd="0" destOrd="0" presId="urn:microsoft.com/office/officeart/2005/8/layout/hierarchy3"/>
    <dgm:cxn modelId="{E6AE9B6F-893F-4249-8B11-6A894F77AB73}" type="presOf" srcId="{D9C50123-CC1F-4709-AD47-1D86A5A12BB8}" destId="{C571A134-121F-41E8-8B1E-AB14E36269AD}" srcOrd="0" destOrd="0" presId="urn:microsoft.com/office/officeart/2005/8/layout/hierarchy3"/>
    <dgm:cxn modelId="{F233F211-1C71-4A4A-B992-1271DF8FD808}" srcId="{893E2FCE-92B3-4213-8D6C-AD2D9F9547F4}" destId="{D9C50123-CC1F-4709-AD47-1D86A5A12BB8}" srcOrd="1" destOrd="0" parTransId="{289181F8-C16A-4AE3-948B-1C0355261D71}" sibTransId="{F5677E7D-DEA5-4A9D-AC99-D5DF4E98522C}"/>
    <dgm:cxn modelId="{05CD6F27-175B-4E4F-A9BD-B5E89B7635EF}" type="presOf" srcId="{1F88543D-DCF2-475A-9BD3-B3F40487B236}" destId="{118DC7B0-C9B4-48D6-8F53-64F8CD9FD06B}" srcOrd="1" destOrd="0" presId="urn:microsoft.com/office/officeart/2005/8/layout/hierarchy3"/>
    <dgm:cxn modelId="{ED6FFE36-EF14-4767-846E-9EA7A4994849}" type="presParOf" srcId="{58CBCBFC-1D35-4005-AA5E-79437A8ABFC4}" destId="{AA3B08B5-AFE2-46E0-B3AD-9B19DD187721}" srcOrd="0" destOrd="0" presId="urn:microsoft.com/office/officeart/2005/8/layout/hierarchy3"/>
    <dgm:cxn modelId="{428915AC-7536-4F39-9D16-2A65BCBA31EB}" type="presParOf" srcId="{AA3B08B5-AFE2-46E0-B3AD-9B19DD187721}" destId="{7670B176-64E4-4C75-B650-1356571B93AE}" srcOrd="0" destOrd="0" presId="urn:microsoft.com/office/officeart/2005/8/layout/hierarchy3"/>
    <dgm:cxn modelId="{FB03156D-CDE5-4652-9846-F7FE8BF84B35}" type="presParOf" srcId="{7670B176-64E4-4C75-B650-1356571B93AE}" destId="{6E05EB0C-8222-43B2-BB4F-352E95E5BBB0}" srcOrd="0" destOrd="0" presId="urn:microsoft.com/office/officeart/2005/8/layout/hierarchy3"/>
    <dgm:cxn modelId="{91700828-49C7-4A67-A1CA-6CB3AEAB99E0}" type="presParOf" srcId="{7670B176-64E4-4C75-B650-1356571B93AE}" destId="{118DC7B0-C9B4-48D6-8F53-64F8CD9FD06B}" srcOrd="1" destOrd="0" presId="urn:microsoft.com/office/officeart/2005/8/layout/hierarchy3"/>
    <dgm:cxn modelId="{F4993DC9-36D3-47D3-AC84-C812CECDE325}" type="presParOf" srcId="{AA3B08B5-AFE2-46E0-B3AD-9B19DD187721}" destId="{83779597-1E9D-4824-B5AF-36B98C9AA588}" srcOrd="1" destOrd="0" presId="urn:microsoft.com/office/officeart/2005/8/layout/hierarchy3"/>
    <dgm:cxn modelId="{EB94AB53-3D56-479E-8CE0-4B915E2C70DA}" type="presParOf" srcId="{83779597-1E9D-4824-B5AF-36B98C9AA588}" destId="{4D28C87B-E13E-4C86-BA07-73EA25D3EAA6}" srcOrd="0" destOrd="0" presId="urn:microsoft.com/office/officeart/2005/8/layout/hierarchy3"/>
    <dgm:cxn modelId="{12D2220D-99A9-41C9-A74B-2F5731A6BBD0}" type="presParOf" srcId="{83779597-1E9D-4824-B5AF-36B98C9AA588}" destId="{B227CEBC-A4C9-485C-9B30-EE84EA8427A3}" srcOrd="1" destOrd="0" presId="urn:microsoft.com/office/officeart/2005/8/layout/hierarchy3"/>
    <dgm:cxn modelId="{8BD33E24-7365-4D73-AAD0-9B068BD9BA11}" type="presParOf" srcId="{58CBCBFC-1D35-4005-AA5E-79437A8ABFC4}" destId="{DFA0BF2A-0569-45AA-8B8E-AB7543BD91D5}" srcOrd="1" destOrd="0" presId="urn:microsoft.com/office/officeart/2005/8/layout/hierarchy3"/>
    <dgm:cxn modelId="{0C81781B-1AD4-4F9E-9EF0-1C57299DC700}" type="presParOf" srcId="{DFA0BF2A-0569-45AA-8B8E-AB7543BD91D5}" destId="{E7F7839A-C05E-4DA3-9C1A-C6AC7C075D67}" srcOrd="0" destOrd="0" presId="urn:microsoft.com/office/officeart/2005/8/layout/hierarchy3"/>
    <dgm:cxn modelId="{82F1B59B-6912-401B-8A69-5A1429BA741C}" type="presParOf" srcId="{E7F7839A-C05E-4DA3-9C1A-C6AC7C075D67}" destId="{C571A134-121F-41E8-8B1E-AB14E36269AD}" srcOrd="0" destOrd="0" presId="urn:microsoft.com/office/officeart/2005/8/layout/hierarchy3"/>
    <dgm:cxn modelId="{34941A1A-F97E-4662-98D8-9D317F6B868F}" type="presParOf" srcId="{E7F7839A-C05E-4DA3-9C1A-C6AC7C075D67}" destId="{8DCAC7B1-DB57-458A-A4D8-E797461DF451}" srcOrd="1" destOrd="0" presId="urn:microsoft.com/office/officeart/2005/8/layout/hierarchy3"/>
    <dgm:cxn modelId="{FB43F6EA-3683-4F61-A033-489650C9BBAC}" type="presParOf" srcId="{DFA0BF2A-0569-45AA-8B8E-AB7543BD91D5}" destId="{3580743E-A342-4459-9E7B-75E4FD408F5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</dgm:pt>
    <dgm:pt modelId="{CF586CA9-EF8D-483A-880D-C71D5DF58252}">
      <dgm:prSet phldrT="[Text]" custT="1"/>
      <dgm:spPr/>
      <dgm:t>
        <a:bodyPr/>
        <a:lstStyle/>
        <a:p>
          <a:r>
            <a:rPr lang="ru-RU" sz="2800" b="1" dirty="0" smtClean="0">
              <a:latin typeface="Georgia" panose="02040502050405020303" pitchFamily="18" charset="0"/>
            </a:rPr>
            <a:t>Выплата стипендий осуществляется базовой </a:t>
          </a:r>
          <a:r>
            <a:rPr lang="ru-RU" sz="2800" b="1" dirty="0" err="1" smtClean="0">
              <a:latin typeface="Georgia" panose="02040502050405020303" pitchFamily="18" charset="0"/>
            </a:rPr>
            <a:t>оргганизацией</a:t>
          </a:r>
          <a:endParaRPr lang="en-US" sz="2800" b="1" dirty="0">
            <a:latin typeface="Georgia" panose="02040502050405020303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D42767FE-471B-47A5-9CF8-75ACCDE282D2}">
      <dgm:prSet phldrT="[Text]"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По решению организации-участника обучающимся может быть назначена</a:t>
          </a:r>
        </a:p>
        <a:p>
          <a:r>
            <a:rPr lang="ru-RU" sz="2000" b="1" dirty="0" smtClean="0">
              <a:latin typeface="Georgia" panose="02040502050405020303" pitchFamily="18" charset="0"/>
            </a:rPr>
            <a:t>дополнительная стипендия, иные денежные выплаты</a:t>
          </a:r>
          <a:endParaRPr lang="en-US" sz="2000" b="1" dirty="0">
            <a:latin typeface="Georgia" pitchFamily="18" charset="0"/>
          </a:endParaRPr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r>
            <a:rPr lang="ru-RU" sz="1800" b="1" dirty="0" smtClean="0">
              <a:latin typeface="Georgia" panose="02040502050405020303" pitchFamily="18" charset="0"/>
            </a:rPr>
            <a:t>На период реализации части сетевой образовательной программы в образовательной организации-участнике обучающиеся не отчисляются из базовой организации.</a:t>
          </a:r>
          <a:endParaRPr lang="fr-CH" sz="18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3" custScaleY="155169" custLinFactNeighborX="-448" custLinFactNeighborY="-8364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3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73423CC0-8B6A-4741-8F6A-FEA042EB439F}" type="pres">
      <dgm:prSet presAssocID="{D42767FE-471B-47A5-9CF8-75ACCDE282D2}" presName="comp" presStyleCnt="0"/>
      <dgm:spPr/>
    </dgm:pt>
    <dgm:pt modelId="{CE794F63-E454-4E0F-9B86-7DC254559AD8}" type="pres">
      <dgm:prSet presAssocID="{D42767FE-471B-47A5-9CF8-75ACCDE282D2}" presName="box" presStyleLbl="node1" presStyleIdx="1" presStyleCnt="3"/>
      <dgm:spPr/>
      <dgm:t>
        <a:bodyPr/>
        <a:lstStyle/>
        <a:p>
          <a:endParaRPr lang="ru-RU"/>
        </a:p>
      </dgm:t>
    </dgm:pt>
    <dgm:pt modelId="{A9EEA093-6B73-494B-95B8-0057F10B21D7}" type="pres">
      <dgm:prSet presAssocID="{D42767FE-471B-47A5-9CF8-75ACCDE282D2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9FD7B0-66F7-438D-9660-677A238EBE2B}" type="pres">
      <dgm:prSet presAssocID="{D42767FE-471B-47A5-9CF8-75ACCDE282D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CD27E-376D-41A7-9309-C9096E31C4D7}" type="pres">
      <dgm:prSet presAssocID="{A0656141-0D83-4DD9-B014-7E7D9A3748A4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2" presStyleCnt="3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D0D9E0-D784-4076-AAB3-F7270F305658}" type="pres">
      <dgm:prSet presAssocID="{11BE7324-40C3-4641-BFDF-BA6E7103D67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D0B7A-0ED6-46B5-9FA8-5E87630E58EE}" type="presOf" srcId="{11BE7324-40C3-4641-BFDF-BA6E7103D67F}" destId="{A4D0D9E0-D784-4076-AAB3-F7270F305658}" srcOrd="1" destOrd="0" presId="urn:microsoft.com/office/officeart/2005/8/layout/vList4#1"/>
    <dgm:cxn modelId="{5D90CE4B-414A-4D72-95F5-6C7385546FF8}" type="presOf" srcId="{D42767FE-471B-47A5-9CF8-75ACCDE282D2}" destId="{7D9FD7B0-66F7-438D-9660-677A238EBE2B}" srcOrd="1" destOrd="0" presId="urn:microsoft.com/office/officeart/2005/8/layout/vList4#1"/>
    <dgm:cxn modelId="{9BD8CB9C-EDD6-4765-8650-9980FD2E9456}" type="presOf" srcId="{11BE7324-40C3-4641-BFDF-BA6E7103D67F}" destId="{161300DD-F25D-4440-9B97-966E025ACB70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AF886FC3-13AD-4CDE-8BC7-52AE86D5253C}" type="presOf" srcId="{CF586CA9-EF8D-483A-880D-C71D5DF58252}" destId="{F7AA5DB8-769E-41E9-8712-B8441F748E27}" srcOrd="1" destOrd="0" presId="urn:microsoft.com/office/officeart/2005/8/layout/vList4#1"/>
    <dgm:cxn modelId="{E1CA9771-1B76-425F-92EC-9CF7296A19AF}" type="presOf" srcId="{CF586CA9-EF8D-483A-880D-C71D5DF58252}" destId="{F16C02B9-A3FC-4007-B4C1-AFFD3C6C6C0B}" srcOrd="0" destOrd="0" presId="urn:microsoft.com/office/officeart/2005/8/layout/vList4#1"/>
    <dgm:cxn modelId="{2ACDDB1A-556A-4AE7-B848-378B80DEBA19}" type="presOf" srcId="{D42767FE-471B-47A5-9CF8-75ACCDE282D2}" destId="{CE794F63-E454-4E0F-9B86-7DC254559AD8}" srcOrd="0" destOrd="0" presId="urn:microsoft.com/office/officeart/2005/8/layout/vList4#1"/>
    <dgm:cxn modelId="{072FF406-A05C-4477-9A6B-9322320B8B7B}" srcId="{C253F673-A652-41A5-87CD-FC14A1740E26}" destId="{11BE7324-40C3-4641-BFDF-BA6E7103D67F}" srcOrd="2" destOrd="0" parTransId="{EB6B2454-3CC1-48D5-AD11-8952FE1490C6}" sibTransId="{87777D27-AE4E-441A-99E4-181C37C43269}"/>
    <dgm:cxn modelId="{E8D2DFFD-EDC7-481C-91B1-BFBCF9D24687}" srcId="{C253F673-A652-41A5-87CD-FC14A1740E26}" destId="{D42767FE-471B-47A5-9CF8-75ACCDE282D2}" srcOrd="1" destOrd="0" parTransId="{822B2C7E-7906-497F-86B2-A30F915732D7}" sibTransId="{A0656141-0D83-4DD9-B014-7E7D9A3748A4}"/>
    <dgm:cxn modelId="{70DF4F74-DC98-4D50-A61B-AEF9C544C137}" type="presOf" srcId="{C253F673-A652-41A5-87CD-FC14A1740E26}" destId="{2B7C71E3-1F7D-4C21-8C4D-278ACA6E5973}" srcOrd="0" destOrd="0" presId="urn:microsoft.com/office/officeart/2005/8/layout/vList4#1"/>
    <dgm:cxn modelId="{739C6217-D1DA-4D41-89E9-F8FD2B604F42}" type="presParOf" srcId="{2B7C71E3-1F7D-4C21-8C4D-278ACA6E5973}" destId="{9F0C9F1D-7C02-4424-893C-EC5C1D5B677F}" srcOrd="0" destOrd="0" presId="urn:microsoft.com/office/officeart/2005/8/layout/vList4#1"/>
    <dgm:cxn modelId="{91CAF0BF-48A7-48D5-9C99-CA9621B6E27E}" type="presParOf" srcId="{9F0C9F1D-7C02-4424-893C-EC5C1D5B677F}" destId="{F16C02B9-A3FC-4007-B4C1-AFFD3C6C6C0B}" srcOrd="0" destOrd="0" presId="urn:microsoft.com/office/officeart/2005/8/layout/vList4#1"/>
    <dgm:cxn modelId="{CCC70235-99F4-41ED-9694-92801F4DFE9F}" type="presParOf" srcId="{9F0C9F1D-7C02-4424-893C-EC5C1D5B677F}" destId="{0D5ABCD5-C2A7-401A-BD4B-25F7FC5BEE71}" srcOrd="1" destOrd="0" presId="urn:microsoft.com/office/officeart/2005/8/layout/vList4#1"/>
    <dgm:cxn modelId="{6E11B090-7681-41FD-A6F3-808198DEDE18}" type="presParOf" srcId="{9F0C9F1D-7C02-4424-893C-EC5C1D5B677F}" destId="{F7AA5DB8-769E-41E9-8712-B8441F748E27}" srcOrd="2" destOrd="0" presId="urn:microsoft.com/office/officeart/2005/8/layout/vList4#1"/>
    <dgm:cxn modelId="{C0E9C5A3-0CCA-4934-882D-CD7129D0B066}" type="presParOf" srcId="{2B7C71E3-1F7D-4C21-8C4D-278ACA6E5973}" destId="{C3AB093B-7C8D-4FA5-ABCE-934F420B88AD}" srcOrd="1" destOrd="0" presId="urn:microsoft.com/office/officeart/2005/8/layout/vList4#1"/>
    <dgm:cxn modelId="{8462B8CA-BCE3-41D0-9C4B-E4726869EA00}" type="presParOf" srcId="{2B7C71E3-1F7D-4C21-8C4D-278ACA6E5973}" destId="{73423CC0-8B6A-4741-8F6A-FEA042EB439F}" srcOrd="2" destOrd="0" presId="urn:microsoft.com/office/officeart/2005/8/layout/vList4#1"/>
    <dgm:cxn modelId="{E8F161F5-3E41-408D-908E-19B79FBDBE6A}" type="presParOf" srcId="{73423CC0-8B6A-4741-8F6A-FEA042EB439F}" destId="{CE794F63-E454-4E0F-9B86-7DC254559AD8}" srcOrd="0" destOrd="0" presId="urn:microsoft.com/office/officeart/2005/8/layout/vList4#1"/>
    <dgm:cxn modelId="{2B049931-F0E7-46E6-8926-791AE78A3E66}" type="presParOf" srcId="{73423CC0-8B6A-4741-8F6A-FEA042EB439F}" destId="{A9EEA093-6B73-494B-95B8-0057F10B21D7}" srcOrd="1" destOrd="0" presId="urn:microsoft.com/office/officeart/2005/8/layout/vList4#1"/>
    <dgm:cxn modelId="{909D4F20-B06E-478F-A55F-2ECF7DA625D3}" type="presParOf" srcId="{73423CC0-8B6A-4741-8F6A-FEA042EB439F}" destId="{7D9FD7B0-66F7-438D-9660-677A238EBE2B}" srcOrd="2" destOrd="0" presId="urn:microsoft.com/office/officeart/2005/8/layout/vList4#1"/>
    <dgm:cxn modelId="{91B0723C-4251-439E-89A4-CAD48EBA0E36}" type="presParOf" srcId="{2B7C71E3-1F7D-4C21-8C4D-278ACA6E5973}" destId="{C25CD27E-376D-41A7-9309-C9096E31C4D7}" srcOrd="3" destOrd="0" presId="urn:microsoft.com/office/officeart/2005/8/layout/vList4#1"/>
    <dgm:cxn modelId="{0CAF1BC5-FB66-4D54-9435-738CC00F4F0F}" type="presParOf" srcId="{2B7C71E3-1F7D-4C21-8C4D-278ACA6E5973}" destId="{F2A32DAE-C8A2-4D18-A709-6D699F5CF65E}" srcOrd="4" destOrd="0" presId="urn:microsoft.com/office/officeart/2005/8/layout/vList4#1"/>
    <dgm:cxn modelId="{C2A9D354-9376-4FD5-B3C4-FDBB7BED4D61}" type="presParOf" srcId="{F2A32DAE-C8A2-4D18-A709-6D699F5CF65E}" destId="{161300DD-F25D-4440-9B97-966E025ACB70}" srcOrd="0" destOrd="0" presId="urn:microsoft.com/office/officeart/2005/8/layout/vList4#1"/>
    <dgm:cxn modelId="{396AA1AA-4977-48D0-A7FA-5ABA6842F411}" type="presParOf" srcId="{F2A32DAE-C8A2-4D18-A709-6D699F5CF65E}" destId="{C4729928-31B7-4B32-AC2F-FFC9C8221174}" srcOrd="1" destOrd="0" presId="urn:microsoft.com/office/officeart/2005/8/layout/vList4#1"/>
    <dgm:cxn modelId="{FDC64219-0EB9-469E-8445-7B513EECDF70}" type="presParOf" srcId="{F2A32DAE-C8A2-4D18-A709-6D699F5CF65E}" destId="{A4D0D9E0-D784-4076-AAB3-F7270F3056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5733F700-2009-4575-9DCC-E5AA3E2110E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anose="02040502050405020303" pitchFamily="18" charset="0"/>
            </a:rPr>
            <a:t>Освоение части сетевой образовательной программы в образовательной</a:t>
          </a:r>
        </a:p>
        <a:p>
          <a:r>
            <a:rPr lang="ru-RU" sz="1800" b="1" dirty="0" smtClean="0">
              <a:solidFill>
                <a:schemeClr val="tx1"/>
              </a:solidFill>
              <a:latin typeface="Georgia" panose="02040502050405020303" pitchFamily="18" charset="0"/>
            </a:rPr>
            <a:t>организации-участнике сопровождается текущим контролем и промежуточной аттестацией,</a:t>
          </a:r>
        </a:p>
        <a:p>
          <a:r>
            <a:rPr lang="ru-RU" sz="1800" b="1" dirty="0" smtClean="0">
              <a:solidFill>
                <a:schemeClr val="tx1"/>
              </a:solidFill>
              <a:latin typeface="Georgia" panose="02040502050405020303" pitchFamily="18" charset="0"/>
            </a:rPr>
            <a:t>проводимой в формах, определенных учебным планом сетевой образовательной программы,</a:t>
          </a:r>
        </a:p>
        <a:p>
          <a:r>
            <a:rPr lang="ru-RU" sz="1800" b="1" dirty="0" smtClean="0">
              <a:solidFill>
                <a:schemeClr val="tx1"/>
              </a:solidFill>
              <a:latin typeface="Georgia" panose="02040502050405020303" pitchFamily="18" charset="0"/>
            </a:rPr>
            <a:t>и в порядке, установленном образовательной организацией-участником.</a:t>
          </a:r>
          <a:endParaRPr lang="fr-CH" sz="1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9F799C7E-33A9-42D8-BFE9-1208501AA54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Результаты промежуточной аттестации, проводимой образовательной организацией-</a:t>
          </a:r>
        </a:p>
        <a:p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участником, являются результатами промежуточной аттестации по сетевой образовательной</a:t>
          </a:r>
        </a:p>
        <a:p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программе и не требуют зачета в базовой организации.</a:t>
          </a:r>
          <a:endParaRPr lang="ru-RU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1FED6F1-6E21-4727-9022-C992E4E4AF9F}" type="par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553BE0E-442A-402C-AAB7-C67331E82BA4}" type="sib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3ED0DE3-354E-4EFD-B505-FF8CB953A647}">
      <dgm:prSet custT="1"/>
      <dgm:spPr/>
      <dgm:t>
        <a:bodyPr/>
        <a:lstStyle/>
        <a:p>
          <a:r>
            <a: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По завершению освоения в полном объеме части сетевой образовательной</a:t>
          </a:r>
        </a:p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программы обучающиеся отчисляются из образовательной организации-участника в связи с</a:t>
          </a:r>
        </a:p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завершением обучения</a:t>
          </a:r>
          <a:endParaRPr lang="ru-RU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A75764B-7B92-4923-8135-8E58D4B1D6E9}" type="par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85855899-7BEB-4897-A67B-8BD29CB23957}" type="sib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344070F-4085-49A8-A2EF-449C16A7CC03}" type="pres">
      <dgm:prSet presAssocID="{893E2FCE-92B3-4213-8D6C-AD2D9F9547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63987-1C94-4356-B112-301BC9D078F0}" type="pres">
      <dgm:prSet presAssocID="{5733F700-2009-4575-9DCC-E5AA3E2110E5}" presName="node" presStyleLbl="node1" presStyleIdx="0" presStyleCnt="3" custScaleX="112395" custLinFactNeighborX="-43630" custLinFactNeighborY="-1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63B40-862C-426D-9688-9D64AA80911E}" type="pres">
      <dgm:prSet presAssocID="{B708EECD-2A18-4820-A2AC-D921F73DFBD0}" presName="sibTrans" presStyleCnt="0"/>
      <dgm:spPr/>
    </dgm:pt>
    <dgm:pt modelId="{BA79F2F1-A752-42C7-8D5B-C4E6DC465A19}" type="pres">
      <dgm:prSet presAssocID="{9F799C7E-33A9-42D8-BFE9-1208501AA544}" presName="node" presStyleLbl="node1" presStyleIdx="1" presStyleCnt="3" custScaleX="123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5C7A-B6A6-453E-9784-E21A9304FAB7}" type="pres">
      <dgm:prSet presAssocID="{4553BE0E-442A-402C-AAB7-C67331E82BA4}" presName="sibTrans" presStyleCnt="0"/>
      <dgm:spPr/>
    </dgm:pt>
    <dgm:pt modelId="{82E62016-E79E-4145-ADB4-A7BAB7605076}" type="pres">
      <dgm:prSet presAssocID="{53ED0DE3-354E-4EFD-B505-FF8CB953A6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B6587-4ABA-4A94-B775-C9A20D9C9117}" type="presOf" srcId="{53ED0DE3-354E-4EFD-B505-FF8CB953A647}" destId="{82E62016-E79E-4145-ADB4-A7BAB7605076}" srcOrd="0" destOrd="0" presId="urn:microsoft.com/office/officeart/2005/8/layout/hList6"/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3FC88C85-32FF-4168-BFB4-39C68AC44E7C}" srcId="{893E2FCE-92B3-4213-8D6C-AD2D9F9547F4}" destId="{9F799C7E-33A9-42D8-BFE9-1208501AA544}" srcOrd="1" destOrd="0" parTransId="{C1FED6F1-6E21-4727-9022-C992E4E4AF9F}" sibTransId="{4553BE0E-442A-402C-AAB7-C67331E82BA4}"/>
    <dgm:cxn modelId="{054C46C1-7D04-4FF4-AA35-829727B2F1AC}" srcId="{893E2FCE-92B3-4213-8D6C-AD2D9F9547F4}" destId="{53ED0DE3-354E-4EFD-B505-FF8CB953A647}" srcOrd="2" destOrd="0" parTransId="{CA75764B-7B92-4923-8135-8E58D4B1D6E9}" sibTransId="{85855899-7BEB-4897-A67B-8BD29CB23957}"/>
    <dgm:cxn modelId="{DC2E7901-61C8-4BBB-9937-494F0C669B9B}" type="presOf" srcId="{893E2FCE-92B3-4213-8D6C-AD2D9F9547F4}" destId="{4344070F-4085-49A8-A2EF-449C16A7CC03}" srcOrd="0" destOrd="0" presId="urn:microsoft.com/office/officeart/2005/8/layout/hList6"/>
    <dgm:cxn modelId="{368A16B2-72B1-455A-93DA-86B6C1EAF5F4}" type="presOf" srcId="{5733F700-2009-4575-9DCC-E5AA3E2110E5}" destId="{85663987-1C94-4356-B112-301BC9D078F0}" srcOrd="0" destOrd="0" presId="urn:microsoft.com/office/officeart/2005/8/layout/hList6"/>
    <dgm:cxn modelId="{1199E469-A24A-4D6C-BAE6-FE9D57E6896D}" type="presOf" srcId="{9F799C7E-33A9-42D8-BFE9-1208501AA544}" destId="{BA79F2F1-A752-42C7-8D5B-C4E6DC465A19}" srcOrd="0" destOrd="0" presId="urn:microsoft.com/office/officeart/2005/8/layout/hList6"/>
    <dgm:cxn modelId="{E6A75F4C-9867-4FEB-89F9-23B685B68809}" type="presParOf" srcId="{4344070F-4085-49A8-A2EF-449C16A7CC03}" destId="{85663987-1C94-4356-B112-301BC9D078F0}" srcOrd="0" destOrd="0" presId="urn:microsoft.com/office/officeart/2005/8/layout/hList6"/>
    <dgm:cxn modelId="{1C4DF3AD-7A53-4B42-84C1-8A5C8B55F2DC}" type="presParOf" srcId="{4344070F-4085-49A8-A2EF-449C16A7CC03}" destId="{8E063B40-862C-426D-9688-9D64AA80911E}" srcOrd="1" destOrd="0" presId="urn:microsoft.com/office/officeart/2005/8/layout/hList6"/>
    <dgm:cxn modelId="{25CFDE6D-D9FA-4808-BF23-3EA3448E2E81}" type="presParOf" srcId="{4344070F-4085-49A8-A2EF-449C16A7CC03}" destId="{BA79F2F1-A752-42C7-8D5B-C4E6DC465A19}" srcOrd="2" destOrd="0" presId="urn:microsoft.com/office/officeart/2005/8/layout/hList6"/>
    <dgm:cxn modelId="{936EA70B-D010-4AC9-831C-6CCC6935F9E7}" type="presParOf" srcId="{4344070F-4085-49A8-A2EF-449C16A7CC03}" destId="{642F5C7A-B6A6-453E-9784-E21A9304FAB7}" srcOrd="3" destOrd="0" presId="urn:microsoft.com/office/officeart/2005/8/layout/hList6"/>
    <dgm:cxn modelId="{5DA04575-E543-4B23-922E-FFCB2506F605}" type="presParOf" srcId="{4344070F-4085-49A8-A2EF-449C16A7CC03}" destId="{82E62016-E79E-4145-ADB4-A7BAB760507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chevron2" loCatId="list" qsTypeId="urn:microsoft.com/office/officeart/2005/8/quickstyle/simple3" qsCatId="simple" csTypeId="urn:microsoft.com/office/officeart/2005/8/colors/colorful1#7" csCatId="colorful" phldr="1"/>
      <dgm:spPr/>
    </dgm:pt>
    <dgm:pt modelId="{CF586CA9-EF8D-483A-880D-C71D5DF58252}">
      <dgm:prSet phldrT="[Text]" custT="1"/>
      <dgm:spPr/>
      <dgm:t>
        <a:bodyPr/>
        <a:lstStyle/>
        <a:p>
          <a:r>
            <a:rPr lang="ru-RU" sz="2000" b="1">
              <a:latin typeface="Georgia" panose="02040502050405020303" pitchFamily="18" charset="0"/>
            </a:rPr>
            <a:t>1  </a:t>
          </a:r>
          <a:endParaRPr lang="en-US" sz="2000" b="1" dirty="0">
            <a:latin typeface="Georgia" panose="02040502050405020303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fr-CH" sz="2000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fr-CH" sz="2000">
            <a:latin typeface="Georgia" panose="02040502050405020303" pitchFamily="18" charset="0"/>
          </a:endParaRPr>
        </a:p>
      </dgm:t>
    </dgm:pt>
    <dgm:pt modelId="{A9CAA34D-F246-43C6-B961-6D13D6D92BB2}">
      <dgm:prSet phldrT="[Text]" custT="1"/>
      <dgm:spPr/>
      <dgm:t>
        <a:bodyPr/>
        <a:lstStyle/>
        <a:p>
          <a:r>
            <a:rPr lang="ru-RU" sz="2000" b="1" dirty="0">
              <a:latin typeface="Georgia" pitchFamily="18" charset="0"/>
            </a:rPr>
            <a:t>2</a:t>
          </a:r>
          <a:endParaRPr lang="en-US" sz="2000" b="1" dirty="0">
            <a:latin typeface="Georgia" pitchFamily="18" charset="0"/>
          </a:endParaRPr>
        </a:p>
      </dgm:t>
    </dgm:pt>
    <dgm:pt modelId="{012FB882-01DC-4FF4-863C-2BC547F6EF23}" type="parTrans" cxnId="{C7E7FE5D-E39F-4A3B-8D97-83A515F75A15}">
      <dgm:prSet/>
      <dgm:spPr/>
      <dgm:t>
        <a:bodyPr/>
        <a:lstStyle/>
        <a:p>
          <a:endParaRPr lang="fr-CH" sz="2000">
            <a:latin typeface="Georgia" panose="02040502050405020303" pitchFamily="18" charset="0"/>
          </a:endParaRPr>
        </a:p>
      </dgm:t>
    </dgm:pt>
    <dgm:pt modelId="{1BE625BB-95ED-448A-B443-F13B9266D3EB}" type="sibTrans" cxnId="{C7E7FE5D-E39F-4A3B-8D97-83A515F75A15}">
      <dgm:prSet/>
      <dgm:spPr/>
      <dgm:t>
        <a:bodyPr/>
        <a:lstStyle/>
        <a:p>
          <a:endParaRPr lang="fr-CH" sz="2000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В случае, если сетевой образовательной программой предусматривается проведение итоговой (государственной итоговой) аттестации обучающихся совместно  с базовой организацией и образовательной организацией-участником, отчисление обучающихся осуществляется после проведения итоговой (государственной итоговой) аттестации.</a:t>
          </a:r>
          <a:endParaRPr lang="fr-CH" sz="20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endParaRPr lang="fr-CH" sz="2000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endParaRPr lang="fr-CH" sz="2000">
            <a:latin typeface="Georgia" panose="02040502050405020303" pitchFamily="18" charset="0"/>
          </a:endParaRPr>
        </a:p>
      </dgm:t>
    </dgm:pt>
    <dgm:pt modelId="{8EF7AC66-13BB-4CB8-9A18-B338A44F4B88}">
      <dgm:prSet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Лицам, успешно освоившим сетевую образовательную программу и прошедшим итоговую (государственной итоговую) аттестацию (далее - выпускники), базовой организацией выдаются документы об образовании и (или) о квалификации.</a:t>
          </a:r>
          <a:endParaRPr lang="fr-CH" sz="1800" b="1" dirty="0">
            <a:latin typeface="Georgia" pitchFamily="18" charset="0"/>
          </a:endParaRPr>
        </a:p>
      </dgm:t>
    </dgm:pt>
    <dgm:pt modelId="{D2ED963A-EF3B-44FD-95EE-020DD5BE8E82}" type="parTrans" cxnId="{63E58784-DCFE-4076-9604-D08C02887470}">
      <dgm:prSet/>
      <dgm:spPr/>
      <dgm:t>
        <a:bodyPr/>
        <a:lstStyle/>
        <a:p>
          <a:endParaRPr lang="fr-CH" sz="2000">
            <a:latin typeface="Georgia" panose="02040502050405020303" pitchFamily="18" charset="0"/>
          </a:endParaRPr>
        </a:p>
      </dgm:t>
    </dgm:pt>
    <dgm:pt modelId="{09BA8858-DEF6-4D85-A508-867630B18C33}" type="sibTrans" cxnId="{63E58784-DCFE-4076-9604-D08C02887470}">
      <dgm:prSet/>
      <dgm:spPr/>
      <dgm:t>
        <a:bodyPr/>
        <a:lstStyle/>
        <a:p>
          <a:endParaRPr lang="fr-CH" sz="2000">
            <a:latin typeface="Georgia" panose="02040502050405020303" pitchFamily="18" charset="0"/>
          </a:endParaRPr>
        </a:p>
      </dgm:t>
    </dgm:pt>
    <dgm:pt modelId="{28890860-1117-467D-8326-53535992A111}">
      <dgm:prSet custT="1"/>
      <dgm:spPr/>
      <dgm:t>
        <a:bodyPr/>
        <a:lstStyle/>
        <a:p>
          <a:endParaRPr lang="fr-CH" sz="2000" b="1" dirty="0">
            <a:latin typeface="Georgia" pitchFamily="18" charset="0"/>
          </a:endParaRPr>
        </a:p>
      </dgm:t>
    </dgm:pt>
    <dgm:pt modelId="{AA7E1BEE-B702-4CD6-9EAA-CF8335C56E2B}" type="parTrans" cxnId="{60157848-15A5-4473-AA77-E68CEF8BADBD}">
      <dgm:prSet/>
      <dgm:spPr/>
      <dgm:t>
        <a:bodyPr/>
        <a:lstStyle/>
        <a:p>
          <a:endParaRPr lang="ru-RU" sz="2000">
            <a:latin typeface="Georgia" panose="02040502050405020303" pitchFamily="18" charset="0"/>
          </a:endParaRPr>
        </a:p>
      </dgm:t>
    </dgm:pt>
    <dgm:pt modelId="{EE7E008D-2B2B-4838-9EA1-14416FDEBD04}" type="sibTrans" cxnId="{60157848-15A5-4473-AA77-E68CEF8BADBD}">
      <dgm:prSet/>
      <dgm:spPr/>
      <dgm:t>
        <a:bodyPr/>
        <a:lstStyle/>
        <a:p>
          <a:endParaRPr lang="ru-RU" sz="2000">
            <a:latin typeface="Georgia" panose="02040502050405020303" pitchFamily="18" charset="0"/>
          </a:endParaRPr>
        </a:p>
      </dgm:t>
    </dgm:pt>
    <dgm:pt modelId="{0C317924-82E5-4135-A7EE-0554F350B118}">
      <dgm:prSet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4</a:t>
          </a:r>
          <a:endParaRPr lang="fr-CH" sz="2000" b="1" dirty="0">
            <a:latin typeface="Georgia" pitchFamily="18" charset="0"/>
          </a:endParaRPr>
        </a:p>
      </dgm:t>
    </dgm:pt>
    <dgm:pt modelId="{A725CE74-14CD-4AFA-842F-480F8E838452}" type="parTrans" cxnId="{65C48419-6618-43C0-8AC3-8BE18AF16292}">
      <dgm:prSet/>
      <dgm:spPr/>
      <dgm:t>
        <a:bodyPr/>
        <a:lstStyle/>
        <a:p>
          <a:endParaRPr lang="ru-RU"/>
        </a:p>
      </dgm:t>
    </dgm:pt>
    <dgm:pt modelId="{36EBD641-C6C7-471A-8F13-D103AE4D818F}" type="sibTrans" cxnId="{65C48419-6618-43C0-8AC3-8BE18AF16292}">
      <dgm:prSet/>
      <dgm:spPr/>
      <dgm:t>
        <a:bodyPr/>
        <a:lstStyle/>
        <a:p>
          <a:endParaRPr lang="ru-RU"/>
        </a:p>
      </dgm:t>
    </dgm:pt>
    <dgm:pt modelId="{0B0C883E-649D-481B-BB38-17A499B01C0D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0000"/>
              </a:solidFill>
              <a:latin typeface="Georgia" pitchFamily="18" charset="0"/>
            </a:rPr>
            <a:t>При наличии обучающихся, не завершивших освоение сетевой образовательной программы в установленный срок (в том числе в связи с академическим отпуском, отпуском по беременности и родам, отпуском по уходу за ребенком до достижения им возраста трех лет), по истечении срока договора о сетевой форме указанный договор может быть продлен, либо реализация оставшихся частей образовательной программы осуществляется базовой организацией без использования сетевой формы. </a:t>
          </a:r>
          <a:endParaRPr lang="fr-CH" sz="1400" b="1" dirty="0">
            <a:solidFill>
              <a:srgbClr val="FF0000"/>
            </a:solidFill>
            <a:latin typeface="Georgia" pitchFamily="18" charset="0"/>
          </a:endParaRPr>
        </a:p>
      </dgm:t>
    </dgm:pt>
    <dgm:pt modelId="{7977813B-1DDF-4157-80FD-BE893E057217}" type="parTrans" cxnId="{6A1907C5-973B-4271-A791-51B8F7B356F0}">
      <dgm:prSet/>
      <dgm:spPr/>
      <dgm:t>
        <a:bodyPr/>
        <a:lstStyle/>
        <a:p>
          <a:endParaRPr lang="ru-RU"/>
        </a:p>
      </dgm:t>
    </dgm:pt>
    <dgm:pt modelId="{6DEDAA00-4477-4AE4-BEC3-C155911BDF60}" type="sibTrans" cxnId="{6A1907C5-973B-4271-A791-51B8F7B356F0}">
      <dgm:prSet/>
      <dgm:spPr/>
      <dgm:t>
        <a:bodyPr/>
        <a:lstStyle/>
        <a:p>
          <a:endParaRPr lang="ru-RU"/>
        </a:p>
      </dgm:t>
    </dgm:pt>
    <dgm:pt modelId="{D4F7BD85-6A5B-4FE0-B4E5-AE77F453FD90}">
      <dgm:prSet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 В случае, предусмотренном договором о сетевой форме, наряду с указанными документами выпускникам выдаются документы об образовании и (или) о квалификации образовательной организации-участника</a:t>
          </a:r>
          <a:endParaRPr lang="ru-RU" sz="1800" b="1" dirty="0">
            <a:latin typeface="Georgia" pitchFamily="18" charset="0"/>
          </a:endParaRPr>
        </a:p>
      </dgm:t>
    </dgm:pt>
    <dgm:pt modelId="{6F47A558-65F1-4579-8BD1-3A5F7C7F2D8D}" type="parTrans" cxnId="{D61F9777-B5F5-4F6A-9145-003036DD1703}">
      <dgm:prSet/>
      <dgm:spPr/>
      <dgm:t>
        <a:bodyPr/>
        <a:lstStyle/>
        <a:p>
          <a:endParaRPr lang="ru-RU"/>
        </a:p>
      </dgm:t>
    </dgm:pt>
    <dgm:pt modelId="{C66B9D12-E615-4BB7-B2BB-EE92F5721D6A}" type="sibTrans" cxnId="{D61F9777-B5F5-4F6A-9145-003036DD1703}">
      <dgm:prSet/>
      <dgm:spPr/>
      <dgm:t>
        <a:bodyPr/>
        <a:lstStyle/>
        <a:p>
          <a:endParaRPr lang="ru-RU"/>
        </a:p>
      </dgm:t>
    </dgm:pt>
    <dgm:pt modelId="{4E8AEC4D-5645-4788-B375-48A2B7AAC877}">
      <dgm:prSet custT="1"/>
      <dgm:spPr/>
      <dgm:t>
        <a:bodyPr/>
        <a:lstStyle/>
        <a:p>
          <a:pPr algn="ctr"/>
          <a:r>
            <a:rPr lang="ru-RU" sz="1800" b="1" dirty="0" smtClean="0">
              <a:latin typeface="Georgia" panose="02040502050405020303" pitchFamily="18" charset="0"/>
            </a:rPr>
            <a:t>Финансовое обеспечение реализации сетевой образовательной программы осуществляется путем возмещения затрат</a:t>
          </a:r>
          <a:endParaRPr lang="ru-RU" sz="1800" b="1" dirty="0">
            <a:latin typeface="Georgia" panose="02040502050405020303" pitchFamily="18" charset="0"/>
          </a:endParaRPr>
        </a:p>
      </dgm:t>
    </dgm:pt>
    <dgm:pt modelId="{90EC6365-3D65-4820-878A-D5E4F516F308}" type="parTrans" cxnId="{D96F6537-D0F3-485F-8734-825ECE79F2EA}">
      <dgm:prSet/>
      <dgm:spPr/>
      <dgm:t>
        <a:bodyPr/>
        <a:lstStyle/>
        <a:p>
          <a:endParaRPr lang="ru-RU"/>
        </a:p>
      </dgm:t>
    </dgm:pt>
    <dgm:pt modelId="{445580FC-67AE-4CA0-BD7C-000E9876F598}" type="sibTrans" cxnId="{D96F6537-D0F3-485F-8734-825ECE79F2EA}">
      <dgm:prSet/>
      <dgm:spPr/>
      <dgm:t>
        <a:bodyPr/>
        <a:lstStyle/>
        <a:p>
          <a:endParaRPr lang="ru-RU"/>
        </a:p>
      </dgm:t>
    </dgm:pt>
    <dgm:pt modelId="{55181980-2164-4EC9-8F19-8AB683785E54}">
      <dgm:prSet custT="1"/>
      <dgm:spPr/>
      <dgm:t>
        <a:bodyPr/>
        <a:lstStyle/>
        <a:p>
          <a:pPr algn="ctr"/>
          <a:endParaRPr lang="ru-RU" sz="1400" b="1" dirty="0">
            <a:latin typeface="Georgia" panose="02040502050405020303" pitchFamily="18" charset="0"/>
          </a:endParaRPr>
        </a:p>
      </dgm:t>
    </dgm:pt>
    <dgm:pt modelId="{0126FC91-FB92-4943-91AE-81C070CFE66A}" type="parTrans" cxnId="{3CB4CFE7-88AE-459F-BC39-3AE459832472}">
      <dgm:prSet/>
      <dgm:spPr/>
      <dgm:t>
        <a:bodyPr/>
        <a:lstStyle/>
        <a:p>
          <a:endParaRPr lang="ru-RU"/>
        </a:p>
      </dgm:t>
    </dgm:pt>
    <dgm:pt modelId="{B187D9FF-39DA-44F7-82B7-EF1A5098BFF4}" type="sibTrans" cxnId="{3CB4CFE7-88AE-459F-BC39-3AE459832472}">
      <dgm:prSet/>
      <dgm:spPr/>
      <dgm:t>
        <a:bodyPr/>
        <a:lstStyle/>
        <a:p>
          <a:endParaRPr lang="ru-RU"/>
        </a:p>
      </dgm:t>
    </dgm:pt>
    <dgm:pt modelId="{31323669-98C6-4EF5-96BC-C847518C8122}" type="pres">
      <dgm:prSet presAssocID="{C253F673-A652-41A5-87CD-FC14A1740E26}" presName="linearFlow" presStyleCnt="0">
        <dgm:presLayoutVars>
          <dgm:dir/>
          <dgm:animLvl val="lvl"/>
          <dgm:resizeHandles val="exact"/>
        </dgm:presLayoutVars>
      </dgm:prSet>
      <dgm:spPr/>
    </dgm:pt>
    <dgm:pt modelId="{633B51E7-52B1-4FD8-A746-46557E518D22}" type="pres">
      <dgm:prSet presAssocID="{CF586CA9-EF8D-483A-880D-C71D5DF58252}" presName="composite" presStyleCnt="0"/>
      <dgm:spPr/>
    </dgm:pt>
    <dgm:pt modelId="{941E5623-39D5-48E3-BDF4-7A58CEB5BFD3}" type="pres">
      <dgm:prSet presAssocID="{CF586CA9-EF8D-483A-880D-C71D5DF5825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E035D-63C4-4C44-8368-349026EFE655}" type="pres">
      <dgm:prSet presAssocID="{CF586CA9-EF8D-483A-880D-C71D5DF58252}" presName="descendantText" presStyleLbl="alignAcc1" presStyleIdx="0" presStyleCnt="4" custScaleY="152069" custLinFactNeighborX="-576" custLinFactNeighborY="2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B3F16-5CDE-4BF4-82BC-8F0EA7F922DE}" type="pres">
      <dgm:prSet presAssocID="{17E9FD21-EC3B-4E92-883D-48D1FC440C0F}" presName="sp" presStyleCnt="0"/>
      <dgm:spPr/>
    </dgm:pt>
    <dgm:pt modelId="{03068EEA-4096-401E-9D24-C25424447CE2}" type="pres">
      <dgm:prSet presAssocID="{A9CAA34D-F246-43C6-B961-6D13D6D92BB2}" presName="composite" presStyleCnt="0"/>
      <dgm:spPr/>
    </dgm:pt>
    <dgm:pt modelId="{FF926A50-1149-4EED-B912-E7903422CAA0}" type="pres">
      <dgm:prSet presAssocID="{A9CAA34D-F246-43C6-B961-6D13D6D92BB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76E50-A0EA-4265-A52B-8E8BD91EE995}" type="pres">
      <dgm:prSet presAssocID="{A9CAA34D-F246-43C6-B961-6D13D6D92BB2}" presName="descendantText" presStyleLbl="alignAcc1" presStyleIdx="1" presStyleCnt="4" custScaleX="98200" custScaleY="250177" custLinFactNeighborX="-572" custLinFactNeighborY="-7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7C05D-B6F9-47C3-9980-C9141BC3AA8B}" type="pres">
      <dgm:prSet presAssocID="{1BE625BB-95ED-448A-B443-F13B9266D3EB}" presName="sp" presStyleCnt="0"/>
      <dgm:spPr/>
    </dgm:pt>
    <dgm:pt modelId="{AF30409B-B56D-41C8-87F6-D90BE4A2CA7F}" type="pres">
      <dgm:prSet presAssocID="{28890860-1117-467D-8326-53535992A111}" presName="composite" presStyleCnt="0"/>
      <dgm:spPr/>
    </dgm:pt>
    <dgm:pt modelId="{771A6F5F-200A-4FF2-B00F-466EB7683C7D}" type="pres">
      <dgm:prSet presAssocID="{28890860-1117-467D-8326-53535992A11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05FCF-47B0-4D5A-8D98-50481DBB22F4}" type="pres">
      <dgm:prSet presAssocID="{28890860-1117-467D-8326-53535992A111}" presName="descendantText" presStyleLbl="alignAcc1" presStyleIdx="2" presStyleCnt="4" custScaleX="99750" custScaleY="91604" custLinFactNeighborX="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46707-6D15-486C-A7E0-890F3941D957}" type="pres">
      <dgm:prSet presAssocID="{EE7E008D-2B2B-4838-9EA1-14416FDEBD04}" presName="sp" presStyleCnt="0"/>
      <dgm:spPr/>
    </dgm:pt>
    <dgm:pt modelId="{1BCB3B48-8E54-4884-A83C-B1A72DE1ED21}" type="pres">
      <dgm:prSet presAssocID="{0C317924-82E5-4135-A7EE-0554F350B118}" presName="composite" presStyleCnt="0"/>
      <dgm:spPr/>
    </dgm:pt>
    <dgm:pt modelId="{35E64CDF-B23A-4FBF-86DC-F75CB20FFA36}" type="pres">
      <dgm:prSet presAssocID="{0C317924-82E5-4135-A7EE-0554F350B11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9F268-EED0-43DF-8DC6-81839D87E118}" type="pres">
      <dgm:prSet presAssocID="{0C317924-82E5-4135-A7EE-0554F350B118}" presName="descendantText" presStyleLbl="alignAcc1" presStyleIdx="3" presStyleCnt="4" custScaleY="121256" custLinFactNeighborX="-737" custLinFactNeighborY="-5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57848-15A5-4473-AA77-E68CEF8BADBD}" srcId="{C253F673-A652-41A5-87CD-FC14A1740E26}" destId="{28890860-1117-467D-8326-53535992A111}" srcOrd="2" destOrd="0" parTransId="{AA7E1BEE-B702-4CD6-9EAA-CF8335C56E2B}" sibTransId="{EE7E008D-2B2B-4838-9EA1-14416FDEBD04}"/>
    <dgm:cxn modelId="{058235AA-95A7-4790-A3D8-CDDA40BB8079}" type="presOf" srcId="{55181980-2164-4EC9-8F19-8AB683785E54}" destId="{61505FCF-47B0-4D5A-8D98-50481DBB22F4}" srcOrd="0" destOrd="0" presId="urn:microsoft.com/office/officeart/2005/8/layout/chevron2"/>
    <dgm:cxn modelId="{061D7C3D-C0AC-4595-8892-3C48B8380D65}" type="presOf" srcId="{A9CAA34D-F246-43C6-B961-6D13D6D92BB2}" destId="{FF926A50-1149-4EED-B912-E7903422CAA0}" srcOrd="0" destOrd="0" presId="urn:microsoft.com/office/officeart/2005/8/layout/chevron2"/>
    <dgm:cxn modelId="{65C48419-6618-43C0-8AC3-8BE18AF16292}" srcId="{C253F673-A652-41A5-87CD-FC14A1740E26}" destId="{0C317924-82E5-4135-A7EE-0554F350B118}" srcOrd="3" destOrd="0" parTransId="{A725CE74-14CD-4AFA-842F-480F8E838452}" sibTransId="{36EBD641-C6C7-471A-8F13-D103AE4D818F}"/>
    <dgm:cxn modelId="{63E58784-DCFE-4076-9604-D08C02887470}" srcId="{A9CAA34D-F246-43C6-B961-6D13D6D92BB2}" destId="{8EF7AC66-13BB-4CB8-9A18-B338A44F4B88}" srcOrd="0" destOrd="0" parTransId="{D2ED963A-EF3B-44FD-95EE-020DD5BE8E82}" sibTransId="{09BA8858-DEF6-4D85-A508-867630B18C33}"/>
    <dgm:cxn modelId="{3CB4CFE7-88AE-459F-BC39-3AE459832472}" srcId="{28890860-1117-467D-8326-53535992A111}" destId="{55181980-2164-4EC9-8F19-8AB683785E54}" srcOrd="0" destOrd="0" parTransId="{0126FC91-FB92-4943-91AE-81C070CFE66A}" sibTransId="{B187D9FF-39DA-44F7-82B7-EF1A5098BFF4}"/>
    <dgm:cxn modelId="{D61F9777-B5F5-4F6A-9145-003036DD1703}" srcId="{A9CAA34D-F246-43C6-B961-6D13D6D92BB2}" destId="{D4F7BD85-6A5B-4FE0-B4E5-AE77F453FD90}" srcOrd="1" destOrd="0" parTransId="{6F47A558-65F1-4579-8BD1-3A5F7C7F2D8D}" sibTransId="{C66B9D12-E615-4BB7-B2BB-EE92F5721D6A}"/>
    <dgm:cxn modelId="{336632DA-D9DD-4286-BEEB-FD694503F2B2}" type="presOf" srcId="{28890860-1117-467D-8326-53535992A111}" destId="{771A6F5F-200A-4FF2-B00F-466EB7683C7D}" srcOrd="0" destOrd="0" presId="urn:microsoft.com/office/officeart/2005/8/layout/chevron2"/>
    <dgm:cxn modelId="{028B6106-19B1-4BB6-BDC5-91741C4777F5}" type="presOf" srcId="{11BE7324-40C3-4641-BFDF-BA6E7103D67F}" destId="{17FE035D-63C4-4C44-8368-349026EFE655}" srcOrd="0" destOrd="0" presId="urn:microsoft.com/office/officeart/2005/8/layout/chevron2"/>
    <dgm:cxn modelId="{CC51F587-16CA-4F42-95E4-B82A007B80B7}" type="presOf" srcId="{CF586CA9-EF8D-483A-880D-C71D5DF58252}" destId="{941E5623-39D5-48E3-BDF4-7A58CEB5BFD3}" srcOrd="0" destOrd="0" presId="urn:microsoft.com/office/officeart/2005/8/layout/chevron2"/>
    <dgm:cxn modelId="{32A211F4-0692-465D-8485-E2EE25D131CB}" type="presOf" srcId="{D4F7BD85-6A5B-4FE0-B4E5-AE77F453FD90}" destId="{8F876E50-A0EA-4265-A52B-8E8BD91EE995}" srcOrd="0" destOrd="1" presId="urn:microsoft.com/office/officeart/2005/8/layout/chevron2"/>
    <dgm:cxn modelId="{C7E7FE5D-E39F-4A3B-8D97-83A515F75A15}" srcId="{C253F673-A652-41A5-87CD-FC14A1740E26}" destId="{A9CAA34D-F246-43C6-B961-6D13D6D92BB2}" srcOrd="1" destOrd="0" parTransId="{012FB882-01DC-4FF4-863C-2BC547F6EF23}" sibTransId="{1BE625BB-95ED-448A-B443-F13B9266D3EB}"/>
    <dgm:cxn modelId="{F440C2D5-EB4E-4B3F-B765-CC12AFB7C8CB}" type="presOf" srcId="{0B0C883E-649D-481B-BB38-17A499B01C0D}" destId="{7DC9F268-EED0-43DF-8DC6-81839D87E118}" srcOrd="0" destOrd="0" presId="urn:microsoft.com/office/officeart/2005/8/layout/chevron2"/>
    <dgm:cxn modelId="{072FF406-A05C-4477-9A6B-9322320B8B7B}" srcId="{CF586CA9-EF8D-483A-880D-C71D5DF58252}" destId="{11BE7324-40C3-4641-BFDF-BA6E7103D67F}" srcOrd="0" destOrd="0" parTransId="{EB6B2454-3CC1-48D5-AD11-8952FE1490C6}" sibTransId="{87777D27-AE4E-441A-99E4-181C37C43269}"/>
    <dgm:cxn modelId="{1C07C3A9-814C-443F-B386-1F8EAD6B932F}" type="presOf" srcId="{C253F673-A652-41A5-87CD-FC14A1740E26}" destId="{31323669-98C6-4EF5-96BC-C847518C8122}" srcOrd="0" destOrd="0" presId="urn:microsoft.com/office/officeart/2005/8/layout/chevron2"/>
    <dgm:cxn modelId="{6A1907C5-973B-4271-A791-51B8F7B356F0}" srcId="{0C317924-82E5-4135-A7EE-0554F350B118}" destId="{0B0C883E-649D-481B-BB38-17A499B01C0D}" srcOrd="0" destOrd="0" parTransId="{7977813B-1DDF-4157-80FD-BE893E057217}" sibTransId="{6DEDAA00-4477-4AE4-BEC3-C155911BDF60}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407203CC-1620-4EA3-895B-155647CCF106}" type="presOf" srcId="{0C317924-82E5-4135-A7EE-0554F350B118}" destId="{35E64CDF-B23A-4FBF-86DC-F75CB20FFA36}" srcOrd="0" destOrd="0" presId="urn:microsoft.com/office/officeart/2005/8/layout/chevron2"/>
    <dgm:cxn modelId="{42079ED0-5AC6-4D25-943B-447AB67BDA67}" type="presOf" srcId="{8EF7AC66-13BB-4CB8-9A18-B338A44F4B88}" destId="{8F876E50-A0EA-4265-A52B-8E8BD91EE995}" srcOrd="0" destOrd="0" presId="urn:microsoft.com/office/officeart/2005/8/layout/chevron2"/>
    <dgm:cxn modelId="{D96F6537-D0F3-485F-8734-825ECE79F2EA}" srcId="{28890860-1117-467D-8326-53535992A111}" destId="{4E8AEC4D-5645-4788-B375-48A2B7AAC877}" srcOrd="1" destOrd="0" parTransId="{90EC6365-3D65-4820-878A-D5E4F516F308}" sibTransId="{445580FC-67AE-4CA0-BD7C-000E9876F598}"/>
    <dgm:cxn modelId="{3326E926-7DFA-498D-8D08-14BED293544E}" type="presOf" srcId="{4E8AEC4D-5645-4788-B375-48A2B7AAC877}" destId="{61505FCF-47B0-4D5A-8D98-50481DBB22F4}" srcOrd="0" destOrd="1" presId="urn:microsoft.com/office/officeart/2005/8/layout/chevron2"/>
    <dgm:cxn modelId="{4789DA4F-3240-4D28-9B45-595A751B8E95}" type="presParOf" srcId="{31323669-98C6-4EF5-96BC-C847518C8122}" destId="{633B51E7-52B1-4FD8-A746-46557E518D22}" srcOrd="0" destOrd="0" presId="urn:microsoft.com/office/officeart/2005/8/layout/chevron2"/>
    <dgm:cxn modelId="{A9C1304F-5EA2-44F4-8715-E7DE57BAB6FB}" type="presParOf" srcId="{633B51E7-52B1-4FD8-A746-46557E518D22}" destId="{941E5623-39D5-48E3-BDF4-7A58CEB5BFD3}" srcOrd="0" destOrd="0" presId="urn:microsoft.com/office/officeart/2005/8/layout/chevron2"/>
    <dgm:cxn modelId="{3CFC030E-CC54-4CE6-933C-B10D3CE4BD57}" type="presParOf" srcId="{633B51E7-52B1-4FD8-A746-46557E518D22}" destId="{17FE035D-63C4-4C44-8368-349026EFE655}" srcOrd="1" destOrd="0" presId="urn:microsoft.com/office/officeart/2005/8/layout/chevron2"/>
    <dgm:cxn modelId="{CE6AB146-F314-43C7-AB44-BAA91408AAFD}" type="presParOf" srcId="{31323669-98C6-4EF5-96BC-C847518C8122}" destId="{FFBB3F16-5CDE-4BF4-82BC-8F0EA7F922DE}" srcOrd="1" destOrd="0" presId="urn:microsoft.com/office/officeart/2005/8/layout/chevron2"/>
    <dgm:cxn modelId="{19045410-AA52-409F-A0E9-8FD52312AAB0}" type="presParOf" srcId="{31323669-98C6-4EF5-96BC-C847518C8122}" destId="{03068EEA-4096-401E-9D24-C25424447CE2}" srcOrd="2" destOrd="0" presId="urn:microsoft.com/office/officeart/2005/8/layout/chevron2"/>
    <dgm:cxn modelId="{50C4042E-0D96-4E6E-B759-0A48F3B869A9}" type="presParOf" srcId="{03068EEA-4096-401E-9D24-C25424447CE2}" destId="{FF926A50-1149-4EED-B912-E7903422CAA0}" srcOrd="0" destOrd="0" presId="urn:microsoft.com/office/officeart/2005/8/layout/chevron2"/>
    <dgm:cxn modelId="{2B6B890B-640A-4D69-88DA-6A0CD01DE5E7}" type="presParOf" srcId="{03068EEA-4096-401E-9D24-C25424447CE2}" destId="{8F876E50-A0EA-4265-A52B-8E8BD91EE995}" srcOrd="1" destOrd="0" presId="urn:microsoft.com/office/officeart/2005/8/layout/chevron2"/>
    <dgm:cxn modelId="{172E515F-2590-43A4-BA8E-31B7702BD92E}" type="presParOf" srcId="{31323669-98C6-4EF5-96BC-C847518C8122}" destId="{2357C05D-B6F9-47C3-9980-C9141BC3AA8B}" srcOrd="3" destOrd="0" presId="urn:microsoft.com/office/officeart/2005/8/layout/chevron2"/>
    <dgm:cxn modelId="{39B40CB1-0650-4262-B542-D185A0BB838E}" type="presParOf" srcId="{31323669-98C6-4EF5-96BC-C847518C8122}" destId="{AF30409B-B56D-41C8-87F6-D90BE4A2CA7F}" srcOrd="4" destOrd="0" presId="urn:microsoft.com/office/officeart/2005/8/layout/chevron2"/>
    <dgm:cxn modelId="{2D7FE2A1-2F50-4282-B45F-8CCF06DE79B3}" type="presParOf" srcId="{AF30409B-B56D-41C8-87F6-D90BE4A2CA7F}" destId="{771A6F5F-200A-4FF2-B00F-466EB7683C7D}" srcOrd="0" destOrd="0" presId="urn:microsoft.com/office/officeart/2005/8/layout/chevron2"/>
    <dgm:cxn modelId="{432D6924-1F60-44C3-80B0-BE45446551B4}" type="presParOf" srcId="{AF30409B-B56D-41C8-87F6-D90BE4A2CA7F}" destId="{61505FCF-47B0-4D5A-8D98-50481DBB22F4}" srcOrd="1" destOrd="0" presId="urn:microsoft.com/office/officeart/2005/8/layout/chevron2"/>
    <dgm:cxn modelId="{546F235B-DEAA-4DBE-816E-FB6A6023D5F0}" type="presParOf" srcId="{31323669-98C6-4EF5-96BC-C847518C8122}" destId="{02246707-6D15-486C-A7E0-890F3941D957}" srcOrd="5" destOrd="0" presId="urn:microsoft.com/office/officeart/2005/8/layout/chevron2"/>
    <dgm:cxn modelId="{65EAD595-F984-4880-8AD7-3F39825C3CC7}" type="presParOf" srcId="{31323669-98C6-4EF5-96BC-C847518C8122}" destId="{1BCB3B48-8E54-4884-A83C-B1A72DE1ED21}" srcOrd="6" destOrd="0" presId="urn:microsoft.com/office/officeart/2005/8/layout/chevron2"/>
    <dgm:cxn modelId="{5BC6D5AD-BD77-4627-AA24-034DBB9CF8A5}" type="presParOf" srcId="{1BCB3B48-8E54-4884-A83C-B1A72DE1ED21}" destId="{35E64CDF-B23A-4FBF-86DC-F75CB20FFA36}" srcOrd="0" destOrd="0" presId="urn:microsoft.com/office/officeart/2005/8/layout/chevron2"/>
    <dgm:cxn modelId="{4C834F6E-AACB-4C76-AEF8-6CE4DE894783}" type="presParOf" srcId="{1BCB3B48-8E54-4884-A83C-B1A72DE1ED21}" destId="{7DC9F268-EED0-43DF-8DC6-81839D87E1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chevron2" loCatId="list" qsTypeId="urn:microsoft.com/office/officeart/2005/8/quickstyle/simple3" qsCatId="simple" csTypeId="urn:microsoft.com/office/officeart/2005/8/colors/colorful1#8" csCatId="colorful" phldr="1"/>
      <dgm:spPr/>
    </dgm:pt>
    <dgm:pt modelId="{CF586CA9-EF8D-483A-880D-C71D5DF58252}">
      <dgm:prSet phldrT="[Text]" custT="1"/>
      <dgm:spPr/>
      <dgm:t>
        <a:bodyPr/>
        <a:lstStyle/>
        <a:p>
          <a:r>
            <a:rPr lang="ru-RU" sz="2000" b="1" dirty="0">
              <a:latin typeface="Georgia" panose="02040502050405020303" pitchFamily="18" charset="0"/>
            </a:rPr>
            <a:t>4    </a:t>
          </a:r>
          <a:endParaRPr lang="en-US" sz="2000" b="1" dirty="0">
            <a:latin typeface="Georgia" panose="02040502050405020303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A9CAA34D-F246-43C6-B961-6D13D6D92BB2}">
      <dgm:prSet phldrT="[Text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5</a:t>
          </a:r>
          <a:endParaRPr lang="en-US" sz="2000" b="1" dirty="0">
            <a:latin typeface="Georgia" pitchFamily="18" charset="0"/>
          </a:endParaRPr>
        </a:p>
      </dgm:t>
    </dgm:pt>
    <dgm:pt modelId="{012FB882-01DC-4FF4-863C-2BC547F6EF23}" type="parTrans" cxnId="{C7E7FE5D-E39F-4A3B-8D97-83A515F75A15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1BE625BB-95ED-448A-B443-F13B9266D3EB}" type="sibTrans" cxnId="{C7E7FE5D-E39F-4A3B-8D97-83A515F75A15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8EF7AC66-13BB-4CB8-9A18-B338A44F4B88}">
      <dgm:prSet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04.03.01 – Химия (2 договора)</a:t>
          </a:r>
          <a:endParaRPr lang="fr-CH" sz="2400" b="1" dirty="0">
            <a:latin typeface="Georgia" pitchFamily="18" charset="0"/>
          </a:endParaRPr>
        </a:p>
      </dgm:t>
    </dgm:pt>
    <dgm:pt modelId="{D2ED963A-EF3B-44FD-95EE-020DD5BE8E82}" type="parTrans" cxnId="{63E58784-DCFE-4076-9604-D08C02887470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09BA8858-DEF6-4D85-A508-867630B18C33}" type="sibTrans" cxnId="{63E58784-DCFE-4076-9604-D08C02887470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F9EA97DF-458E-4254-8434-529F8ED191A0}">
      <dgm:prSet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6 </a:t>
          </a:r>
          <a:endParaRPr lang="fr-CH" sz="2000" b="1" dirty="0">
            <a:latin typeface="Georgia" pitchFamily="18" charset="0"/>
          </a:endParaRPr>
        </a:p>
      </dgm:t>
    </dgm:pt>
    <dgm:pt modelId="{DD75BCF0-1476-49F5-8A96-7AED235A93EC}" type="parTrans" cxnId="{12774FEA-8688-4662-8640-4460BE6EB237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B407C54D-CE3C-4667-AB57-70F65BC53B8C}" type="sibTrans" cxnId="{12774FEA-8688-4662-8640-4460BE6EB237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8D34C3F8-4F68-4371-AF42-DC69DDC9FF17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02.03.03 - Математическое обеспечение и администрирование информационных систем</a:t>
          </a:r>
          <a:endParaRPr lang="ru-RU" sz="2000" b="1" dirty="0">
            <a:latin typeface="Georgia" pitchFamily="18" charset="0"/>
          </a:endParaRPr>
        </a:p>
      </dgm:t>
    </dgm:pt>
    <dgm:pt modelId="{D0959D51-EC50-425A-919F-5DEE78F1A4F5}" type="sibTrans" cxnId="{008D5D7F-7A99-4EAC-BAC5-30C2E5A6B9E6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FF722BC2-0D63-4855-B396-C6C524DC72C9}" type="parTrans" cxnId="{008D5D7F-7A99-4EAC-BAC5-30C2E5A6B9E6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1F3C6029-2DEB-4BDB-AA05-BCB8515E482F}">
      <dgm:prSet custT="1"/>
      <dgm:spPr/>
      <dgm:t>
        <a:bodyPr/>
        <a:lstStyle/>
        <a:p>
          <a:endParaRPr lang="fr-CH" sz="2000" b="1" dirty="0">
            <a:latin typeface="Georgia" pitchFamily="18" charset="0"/>
          </a:endParaRPr>
        </a:p>
      </dgm:t>
    </dgm:pt>
    <dgm:pt modelId="{8D04C1FF-6165-434E-95E1-76AA320A3CD9}" type="parTrans" cxnId="{A0DD1489-5CB6-4FCF-A6E7-91AF920A1A50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EACC473D-42F9-4BBA-89B4-64597AE77A0F}" type="sibTrans" cxnId="{A0DD1489-5CB6-4FCF-A6E7-91AF920A1A50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278FD1A9-ED68-473E-8720-9A23FC098F0A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40.04.01 – Юриспруденция </a:t>
          </a:r>
          <a:endParaRPr lang="fr-CH" sz="2000" b="1" dirty="0">
            <a:latin typeface="Georgia" pitchFamily="18" charset="0"/>
          </a:endParaRPr>
        </a:p>
      </dgm:t>
    </dgm:pt>
    <dgm:pt modelId="{40ED0A7D-D69C-4EE0-AB81-BE7495B14E49}" type="parTrans" cxnId="{53C55F9E-4AC0-40C0-96E6-059D1236C0C0}">
      <dgm:prSet/>
      <dgm:spPr/>
      <dgm:t>
        <a:bodyPr/>
        <a:lstStyle/>
        <a:p>
          <a:endParaRPr lang="ru-RU"/>
        </a:p>
      </dgm:t>
    </dgm:pt>
    <dgm:pt modelId="{F82E2076-7131-4D54-BD78-6CA048284FE7}" type="sibTrans" cxnId="{53C55F9E-4AC0-40C0-96E6-059D1236C0C0}">
      <dgm:prSet/>
      <dgm:spPr/>
      <dgm:t>
        <a:bodyPr/>
        <a:lstStyle/>
        <a:p>
          <a:endParaRPr lang="ru-RU"/>
        </a:p>
      </dgm:t>
    </dgm:pt>
    <dgm:pt modelId="{0C2940A9-FD20-4247-AEDE-83CBF5EC7D3B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16.03.01 - Техническая физика</a:t>
          </a:r>
          <a:endParaRPr lang="ru-RU" sz="2000" b="1" dirty="0">
            <a:latin typeface="Georgia" pitchFamily="18" charset="0"/>
          </a:endParaRPr>
        </a:p>
      </dgm:t>
    </dgm:pt>
    <dgm:pt modelId="{F86A0474-CAAB-4030-A172-4BCE6A7F1689}" type="parTrans" cxnId="{09779C56-BAFC-4C84-9EE4-8B4E9B0814CA}">
      <dgm:prSet/>
      <dgm:spPr/>
    </dgm:pt>
    <dgm:pt modelId="{BD7EEC9D-1C42-4286-8A3A-E3CDC5F42D9A}" type="sibTrans" cxnId="{09779C56-BAFC-4C84-9EE4-8B4E9B0814CA}">
      <dgm:prSet/>
      <dgm:spPr/>
    </dgm:pt>
    <dgm:pt modelId="{3D297BF2-6532-46F3-AA9D-8184187845BA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03.04.03 - Физика</a:t>
          </a:r>
          <a:endParaRPr lang="ru-RU" sz="2000" b="1" dirty="0">
            <a:latin typeface="Georgia" pitchFamily="18" charset="0"/>
          </a:endParaRPr>
        </a:p>
      </dgm:t>
    </dgm:pt>
    <dgm:pt modelId="{644EFCF9-B90E-4B13-971A-9587AE8F3C23}" type="parTrans" cxnId="{AA2BBE7B-B47C-4E04-A849-2F1EAD17EDBB}">
      <dgm:prSet/>
      <dgm:spPr/>
    </dgm:pt>
    <dgm:pt modelId="{CD4767B8-94A2-46FA-B3F1-AE26F65236C6}" type="sibTrans" cxnId="{AA2BBE7B-B47C-4E04-A849-2F1EAD17EDBB}">
      <dgm:prSet/>
      <dgm:spPr/>
    </dgm:pt>
    <dgm:pt modelId="{72ECE876-6493-487A-BC62-E6E07CEAFEF7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4.03.01 – Дизайн</a:t>
          </a:r>
          <a:endParaRPr lang="ru-RU" sz="2000" b="1" dirty="0">
            <a:latin typeface="Georgia" pitchFamily="18" charset="0"/>
          </a:endParaRPr>
        </a:p>
      </dgm:t>
    </dgm:pt>
    <dgm:pt modelId="{F7C3742A-D168-45B8-A970-AE7AF01FB341}" type="parTrans" cxnId="{87BD6E91-0BDA-4320-8695-35D4C3CBF9D4}">
      <dgm:prSet/>
      <dgm:spPr/>
    </dgm:pt>
    <dgm:pt modelId="{8DB9AAD8-033A-428F-B8A8-1DE9E29571A0}" type="sibTrans" cxnId="{87BD6E91-0BDA-4320-8695-35D4C3CBF9D4}">
      <dgm:prSet/>
      <dgm:spPr/>
    </dgm:pt>
    <dgm:pt modelId="{CD8A9902-9E11-4D15-8BC9-A02C32A9E150}">
      <dgm:prSet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05.03.06 - Экология и природопользование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5EA296A2-83A4-4287-902B-0D2FA0936C39}" type="parTrans" cxnId="{85823C72-C1AE-4D99-BB4C-B54E3E5D55A6}">
      <dgm:prSet/>
      <dgm:spPr/>
      <dgm:t>
        <a:bodyPr/>
        <a:lstStyle/>
        <a:p>
          <a:endParaRPr lang="ru-RU"/>
        </a:p>
      </dgm:t>
    </dgm:pt>
    <dgm:pt modelId="{FDF24E0F-4663-4BF3-87F9-793D838EE383}" type="sibTrans" cxnId="{85823C72-C1AE-4D99-BB4C-B54E3E5D55A6}">
      <dgm:prSet/>
      <dgm:spPr/>
      <dgm:t>
        <a:bodyPr/>
        <a:lstStyle/>
        <a:p>
          <a:endParaRPr lang="ru-RU"/>
        </a:p>
      </dgm:t>
    </dgm:pt>
    <dgm:pt modelId="{CD656891-E421-44BF-9C8F-D47E8C45A4B5}">
      <dgm:prSet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05.03.02 – География 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BEF24D35-8216-4ABE-8254-690ABFD6D293}" type="parTrans" cxnId="{1F9220E6-73A0-4FBB-B421-7537980A32CB}">
      <dgm:prSet/>
      <dgm:spPr/>
      <dgm:t>
        <a:bodyPr/>
        <a:lstStyle/>
        <a:p>
          <a:endParaRPr lang="ru-RU"/>
        </a:p>
      </dgm:t>
    </dgm:pt>
    <dgm:pt modelId="{2A7A33B0-84DB-451F-B43F-B9A0811E752B}" type="sibTrans" cxnId="{1F9220E6-73A0-4FBB-B421-7537980A32CB}">
      <dgm:prSet/>
      <dgm:spPr/>
      <dgm:t>
        <a:bodyPr/>
        <a:lstStyle/>
        <a:p>
          <a:endParaRPr lang="ru-RU"/>
        </a:p>
      </dgm:t>
    </dgm:pt>
    <dgm:pt modelId="{D707FC36-BFA9-49AE-AAE4-DFCE1E714A23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44.04.01 - Педагогическое образование 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27E9ED60-FA58-4382-9773-4222EB838D44}" type="parTrans" cxnId="{32AA5C71-51C3-47C8-81D3-225CF0E5CCE0}">
      <dgm:prSet/>
      <dgm:spPr/>
      <dgm:t>
        <a:bodyPr/>
        <a:lstStyle/>
        <a:p>
          <a:endParaRPr lang="ru-RU"/>
        </a:p>
      </dgm:t>
    </dgm:pt>
    <dgm:pt modelId="{80B28FC4-7015-4556-B4B1-0D8F2D06978B}" type="sibTrans" cxnId="{32AA5C71-51C3-47C8-81D3-225CF0E5CCE0}">
      <dgm:prSet/>
      <dgm:spPr/>
      <dgm:t>
        <a:bodyPr/>
        <a:lstStyle/>
        <a:p>
          <a:endParaRPr lang="ru-RU"/>
        </a:p>
      </dgm:t>
    </dgm:pt>
    <dgm:pt modelId="{1C813693-BB0C-4D98-9D79-4D509BA9E857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02.04.03- Математическое обеспечение и администрирование информационных систем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EC26536A-48B7-46A0-9FF1-CD2A353F7644}" type="parTrans" cxnId="{0AF66249-E7D7-4004-A40A-8278CADC09A8}">
      <dgm:prSet/>
      <dgm:spPr/>
      <dgm:t>
        <a:bodyPr/>
        <a:lstStyle/>
        <a:p>
          <a:endParaRPr lang="ru-RU"/>
        </a:p>
      </dgm:t>
    </dgm:pt>
    <dgm:pt modelId="{9AB22274-FCF3-4A8A-86DC-C2DC45BE3A2E}" type="sibTrans" cxnId="{0AF66249-E7D7-4004-A40A-8278CADC09A8}">
      <dgm:prSet/>
      <dgm:spPr/>
      <dgm:t>
        <a:bodyPr/>
        <a:lstStyle/>
        <a:p>
          <a:endParaRPr lang="ru-RU"/>
        </a:p>
      </dgm:t>
    </dgm:pt>
    <dgm:pt modelId="{A2F0D74C-0DA9-481D-8AF3-C3F896B14EDB}">
      <dgm:prSet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и др., более 30 ОП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BC0C6788-ABB3-4797-ABCB-D43077254F65}" type="parTrans" cxnId="{6DDD45B6-400B-46FE-B78B-B3AA2034AB2F}">
      <dgm:prSet/>
      <dgm:spPr/>
    </dgm:pt>
    <dgm:pt modelId="{28AE8A05-0827-4E53-AD20-075008675381}" type="sibTrans" cxnId="{6DDD45B6-400B-46FE-B78B-B3AA2034AB2F}">
      <dgm:prSet/>
      <dgm:spPr/>
    </dgm:pt>
    <dgm:pt modelId="{31323669-98C6-4EF5-96BC-C847518C8122}" type="pres">
      <dgm:prSet presAssocID="{C253F673-A652-41A5-87CD-FC14A1740E26}" presName="linearFlow" presStyleCnt="0">
        <dgm:presLayoutVars>
          <dgm:dir/>
          <dgm:animLvl val="lvl"/>
          <dgm:resizeHandles val="exact"/>
        </dgm:presLayoutVars>
      </dgm:prSet>
      <dgm:spPr/>
    </dgm:pt>
    <dgm:pt modelId="{633B51E7-52B1-4FD8-A746-46557E518D22}" type="pres">
      <dgm:prSet presAssocID="{CF586CA9-EF8D-483A-880D-C71D5DF58252}" presName="composite" presStyleCnt="0"/>
      <dgm:spPr/>
    </dgm:pt>
    <dgm:pt modelId="{941E5623-39D5-48E3-BDF4-7A58CEB5BFD3}" type="pres">
      <dgm:prSet presAssocID="{CF586CA9-EF8D-483A-880D-C71D5DF582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E035D-63C4-4C44-8368-349026EFE655}" type="pres">
      <dgm:prSet presAssocID="{CF586CA9-EF8D-483A-880D-C71D5DF58252}" presName="descendantText" presStyleLbl="alignAcc1" presStyleIdx="0" presStyleCnt="3" custScaleY="152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B3F16-5CDE-4BF4-82BC-8F0EA7F922DE}" type="pres">
      <dgm:prSet presAssocID="{17E9FD21-EC3B-4E92-883D-48D1FC440C0F}" presName="sp" presStyleCnt="0"/>
      <dgm:spPr/>
    </dgm:pt>
    <dgm:pt modelId="{03068EEA-4096-401E-9D24-C25424447CE2}" type="pres">
      <dgm:prSet presAssocID="{A9CAA34D-F246-43C6-B961-6D13D6D92BB2}" presName="composite" presStyleCnt="0"/>
      <dgm:spPr/>
    </dgm:pt>
    <dgm:pt modelId="{FF926A50-1149-4EED-B912-E7903422CAA0}" type="pres">
      <dgm:prSet presAssocID="{A9CAA34D-F246-43C6-B961-6D13D6D92BB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76E50-A0EA-4265-A52B-8E8BD91EE995}" type="pres">
      <dgm:prSet presAssocID="{A9CAA34D-F246-43C6-B961-6D13D6D92BB2}" presName="descendantText" presStyleLbl="alignAcc1" presStyleIdx="1" presStyleCnt="3" custScaleX="100791" custScaleY="154510" custLinFactNeighborX="68" custLinFactNeighborY="-1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7C05D-B6F9-47C3-9980-C9141BC3AA8B}" type="pres">
      <dgm:prSet presAssocID="{1BE625BB-95ED-448A-B443-F13B9266D3EB}" presName="sp" presStyleCnt="0"/>
      <dgm:spPr/>
    </dgm:pt>
    <dgm:pt modelId="{87AE6A92-63AE-492C-962E-9AAEB9C330FE}" type="pres">
      <dgm:prSet presAssocID="{F9EA97DF-458E-4254-8434-529F8ED191A0}" presName="composite" presStyleCnt="0"/>
      <dgm:spPr/>
    </dgm:pt>
    <dgm:pt modelId="{50A9C27E-0E15-4FEC-805B-1BF40CD74498}" type="pres">
      <dgm:prSet presAssocID="{F9EA97DF-458E-4254-8434-529F8ED191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D854B-954F-49AB-89BD-D6DE6B950982}" type="pres">
      <dgm:prSet presAssocID="{F9EA97DF-458E-4254-8434-529F8ED191A0}" presName="descendantText" presStyleLbl="alignAcc1" presStyleIdx="2" presStyleCnt="3" custScaleX="100000" custScaleY="162427" custLinFactNeighborX="964" custLinFactNeighborY="7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DD1489-5CB6-4FCF-A6E7-91AF920A1A50}" srcId="{F9EA97DF-458E-4254-8434-529F8ED191A0}" destId="{1F3C6029-2DEB-4BDB-AA05-BCB8515E482F}" srcOrd="0" destOrd="0" parTransId="{8D04C1FF-6165-434E-95E1-76AA320A3CD9}" sibTransId="{EACC473D-42F9-4BBA-89B4-64597AE77A0F}"/>
    <dgm:cxn modelId="{53C55F9E-4AC0-40C0-96E6-059D1236C0C0}" srcId="{F9EA97DF-458E-4254-8434-529F8ED191A0}" destId="{278FD1A9-ED68-473E-8720-9A23FC098F0A}" srcOrd="1" destOrd="0" parTransId="{40ED0A7D-D69C-4EE0-AB81-BE7495B14E49}" sibTransId="{F82E2076-7131-4D54-BD78-6CA048284FE7}"/>
    <dgm:cxn modelId="{09779C56-BAFC-4C84-9EE4-8B4E9B0814CA}" srcId="{CF586CA9-EF8D-483A-880D-C71D5DF58252}" destId="{0C2940A9-FD20-4247-AEDE-83CBF5EC7D3B}" srcOrd="1" destOrd="0" parTransId="{F86A0474-CAAB-4030-A172-4BCE6A7F1689}" sibTransId="{BD7EEC9D-1C42-4286-8A3A-E3CDC5F42D9A}"/>
    <dgm:cxn modelId="{4D7EC175-A951-4F07-A319-FF53C6D38CCF}" type="presOf" srcId="{C253F673-A652-41A5-87CD-FC14A1740E26}" destId="{31323669-98C6-4EF5-96BC-C847518C8122}" srcOrd="0" destOrd="0" presId="urn:microsoft.com/office/officeart/2005/8/layout/chevron2"/>
    <dgm:cxn modelId="{DA13239A-649D-4E3E-9AB3-76C685DB29F0}" type="presOf" srcId="{278FD1A9-ED68-473E-8720-9A23FC098F0A}" destId="{263D854B-954F-49AB-89BD-D6DE6B950982}" srcOrd="0" destOrd="1" presId="urn:microsoft.com/office/officeart/2005/8/layout/chevron2"/>
    <dgm:cxn modelId="{0AF66249-E7D7-4004-A40A-8278CADC09A8}" srcId="{F9EA97DF-458E-4254-8434-529F8ED191A0}" destId="{1C813693-BB0C-4D98-9D79-4D509BA9E857}" srcOrd="3" destOrd="0" parTransId="{EC26536A-48B7-46A0-9FF1-CD2A353F7644}" sibTransId="{9AB22274-FCF3-4A8A-86DC-C2DC45BE3A2E}"/>
    <dgm:cxn modelId="{ED6F1803-4E8C-4113-BBB8-DA0D802CEC10}" type="presOf" srcId="{F9EA97DF-458E-4254-8434-529F8ED191A0}" destId="{50A9C27E-0E15-4FEC-805B-1BF40CD74498}" srcOrd="0" destOrd="0" presId="urn:microsoft.com/office/officeart/2005/8/layout/chevron2"/>
    <dgm:cxn modelId="{85823C72-C1AE-4D99-BB4C-B54E3E5D55A6}" srcId="{A9CAA34D-F246-43C6-B961-6D13D6D92BB2}" destId="{CD8A9902-9E11-4D15-8BC9-A02C32A9E150}" srcOrd="2" destOrd="0" parTransId="{5EA296A2-83A4-4287-902B-0D2FA0936C39}" sibTransId="{FDF24E0F-4663-4BF3-87F9-793D838EE383}"/>
    <dgm:cxn modelId="{F9DC952C-E91D-4043-9BAE-74DFABC0F01E}" type="presOf" srcId="{1C813693-BB0C-4D98-9D79-4D509BA9E857}" destId="{263D854B-954F-49AB-89BD-D6DE6B950982}" srcOrd="0" destOrd="3" presId="urn:microsoft.com/office/officeart/2005/8/layout/chevron2"/>
    <dgm:cxn modelId="{830AB689-F9BC-4A37-9467-8825F7270E7F}" type="presOf" srcId="{CD8A9902-9E11-4D15-8BC9-A02C32A9E150}" destId="{8F876E50-A0EA-4265-A52B-8E8BD91EE995}" srcOrd="0" destOrd="2" presId="urn:microsoft.com/office/officeart/2005/8/layout/chevron2"/>
    <dgm:cxn modelId="{6DDD45B6-400B-46FE-B78B-B3AA2034AB2F}" srcId="{F9EA97DF-458E-4254-8434-529F8ED191A0}" destId="{A2F0D74C-0DA9-481D-8AF3-C3F896B14EDB}" srcOrd="4" destOrd="0" parTransId="{BC0C6788-ABB3-4797-ABCB-D43077254F65}" sibTransId="{28AE8A05-0827-4E53-AD20-075008675381}"/>
    <dgm:cxn modelId="{1879EE44-C5AF-4C96-9C32-A9A8549C9F8B}" type="presOf" srcId="{3D297BF2-6532-46F3-AA9D-8184187845BA}" destId="{17FE035D-63C4-4C44-8368-349026EFE655}" srcOrd="0" destOrd="2" presId="urn:microsoft.com/office/officeart/2005/8/layout/chevron2"/>
    <dgm:cxn modelId="{AA2BBE7B-B47C-4E04-A849-2F1EAD17EDBB}" srcId="{CF586CA9-EF8D-483A-880D-C71D5DF58252}" destId="{3D297BF2-6532-46F3-AA9D-8184187845BA}" srcOrd="2" destOrd="0" parTransId="{644EFCF9-B90E-4B13-971A-9587AE8F3C23}" sibTransId="{CD4767B8-94A2-46FA-B3F1-AE26F65236C6}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12774FEA-8688-4662-8640-4460BE6EB237}" srcId="{C253F673-A652-41A5-87CD-FC14A1740E26}" destId="{F9EA97DF-458E-4254-8434-529F8ED191A0}" srcOrd="2" destOrd="0" parTransId="{DD75BCF0-1476-49F5-8A96-7AED235A93EC}" sibTransId="{B407C54D-CE3C-4667-AB57-70F65BC53B8C}"/>
    <dgm:cxn modelId="{878D4A2A-30C3-4CD4-A2EB-55CBDF78A374}" type="presOf" srcId="{0C2940A9-FD20-4247-AEDE-83CBF5EC7D3B}" destId="{17FE035D-63C4-4C44-8368-349026EFE655}" srcOrd="0" destOrd="1" presId="urn:microsoft.com/office/officeart/2005/8/layout/chevron2"/>
    <dgm:cxn modelId="{57AB90ED-465D-43FF-9F71-4244D3953254}" type="presOf" srcId="{8D34C3F8-4F68-4371-AF42-DC69DDC9FF17}" destId="{17FE035D-63C4-4C44-8368-349026EFE655}" srcOrd="0" destOrd="0" presId="urn:microsoft.com/office/officeart/2005/8/layout/chevron2"/>
    <dgm:cxn modelId="{1F9220E6-73A0-4FBB-B421-7537980A32CB}" srcId="{A9CAA34D-F246-43C6-B961-6D13D6D92BB2}" destId="{CD656891-E421-44BF-9C8F-D47E8C45A4B5}" srcOrd="1" destOrd="0" parTransId="{BEF24D35-8216-4ABE-8254-690ABFD6D293}" sibTransId="{2A7A33B0-84DB-451F-B43F-B9A0811E752B}"/>
    <dgm:cxn modelId="{63E58784-DCFE-4076-9604-D08C02887470}" srcId="{A9CAA34D-F246-43C6-B961-6D13D6D92BB2}" destId="{8EF7AC66-13BB-4CB8-9A18-B338A44F4B88}" srcOrd="0" destOrd="0" parTransId="{D2ED963A-EF3B-44FD-95EE-020DD5BE8E82}" sibTransId="{09BA8858-DEF6-4D85-A508-867630B18C33}"/>
    <dgm:cxn modelId="{653FDF2B-9981-4877-92DA-E81BECAC9AEB}" type="presOf" srcId="{CD656891-E421-44BF-9C8F-D47E8C45A4B5}" destId="{8F876E50-A0EA-4265-A52B-8E8BD91EE995}" srcOrd="0" destOrd="1" presId="urn:microsoft.com/office/officeart/2005/8/layout/chevron2"/>
    <dgm:cxn modelId="{87BD6E91-0BDA-4320-8695-35D4C3CBF9D4}" srcId="{CF586CA9-EF8D-483A-880D-C71D5DF58252}" destId="{72ECE876-6493-487A-BC62-E6E07CEAFEF7}" srcOrd="3" destOrd="0" parTransId="{F7C3742A-D168-45B8-A970-AE7AF01FB341}" sibTransId="{8DB9AAD8-033A-428F-B8A8-1DE9E29571A0}"/>
    <dgm:cxn modelId="{008D5D7F-7A99-4EAC-BAC5-30C2E5A6B9E6}" srcId="{CF586CA9-EF8D-483A-880D-C71D5DF58252}" destId="{8D34C3F8-4F68-4371-AF42-DC69DDC9FF17}" srcOrd="0" destOrd="0" parTransId="{FF722BC2-0D63-4855-B396-C6C524DC72C9}" sibTransId="{D0959D51-EC50-425A-919F-5DEE78F1A4F5}"/>
    <dgm:cxn modelId="{C7E7FE5D-E39F-4A3B-8D97-83A515F75A15}" srcId="{C253F673-A652-41A5-87CD-FC14A1740E26}" destId="{A9CAA34D-F246-43C6-B961-6D13D6D92BB2}" srcOrd="1" destOrd="0" parTransId="{012FB882-01DC-4FF4-863C-2BC547F6EF23}" sibTransId="{1BE625BB-95ED-448A-B443-F13B9266D3EB}"/>
    <dgm:cxn modelId="{1487251E-3B01-40D8-9409-FBD583BEAADE}" type="presOf" srcId="{A2F0D74C-0DA9-481D-8AF3-C3F896B14EDB}" destId="{263D854B-954F-49AB-89BD-D6DE6B950982}" srcOrd="0" destOrd="4" presId="urn:microsoft.com/office/officeart/2005/8/layout/chevron2"/>
    <dgm:cxn modelId="{2F3996E3-B3BA-433C-AC5F-AA7DFA1B977F}" type="presOf" srcId="{72ECE876-6493-487A-BC62-E6E07CEAFEF7}" destId="{17FE035D-63C4-4C44-8368-349026EFE655}" srcOrd="0" destOrd="3" presId="urn:microsoft.com/office/officeart/2005/8/layout/chevron2"/>
    <dgm:cxn modelId="{32AA5C71-51C3-47C8-81D3-225CF0E5CCE0}" srcId="{F9EA97DF-458E-4254-8434-529F8ED191A0}" destId="{D707FC36-BFA9-49AE-AAE4-DFCE1E714A23}" srcOrd="2" destOrd="0" parTransId="{27E9ED60-FA58-4382-9773-4222EB838D44}" sibTransId="{80B28FC4-7015-4556-B4B1-0D8F2D06978B}"/>
    <dgm:cxn modelId="{EA11CC0F-612F-4891-AFC2-5261503988D1}" type="presOf" srcId="{8EF7AC66-13BB-4CB8-9A18-B338A44F4B88}" destId="{8F876E50-A0EA-4265-A52B-8E8BD91EE995}" srcOrd="0" destOrd="0" presId="urn:microsoft.com/office/officeart/2005/8/layout/chevron2"/>
    <dgm:cxn modelId="{36060E2D-D5AE-49F5-986F-3F81A3919CBF}" type="presOf" srcId="{1F3C6029-2DEB-4BDB-AA05-BCB8515E482F}" destId="{263D854B-954F-49AB-89BD-D6DE6B950982}" srcOrd="0" destOrd="0" presId="urn:microsoft.com/office/officeart/2005/8/layout/chevron2"/>
    <dgm:cxn modelId="{0F5BC9C6-0DC5-4F89-9888-59376080E4E6}" type="presOf" srcId="{CF586CA9-EF8D-483A-880D-C71D5DF58252}" destId="{941E5623-39D5-48E3-BDF4-7A58CEB5BFD3}" srcOrd="0" destOrd="0" presId="urn:microsoft.com/office/officeart/2005/8/layout/chevron2"/>
    <dgm:cxn modelId="{1431EF35-751C-4A2C-A380-0EFB30BF885D}" type="presOf" srcId="{A9CAA34D-F246-43C6-B961-6D13D6D92BB2}" destId="{FF926A50-1149-4EED-B912-E7903422CAA0}" srcOrd="0" destOrd="0" presId="urn:microsoft.com/office/officeart/2005/8/layout/chevron2"/>
    <dgm:cxn modelId="{73A42422-4941-4AF3-B761-C011473A7144}" type="presOf" srcId="{D707FC36-BFA9-49AE-AAE4-DFCE1E714A23}" destId="{263D854B-954F-49AB-89BD-D6DE6B950982}" srcOrd="0" destOrd="2" presId="urn:microsoft.com/office/officeart/2005/8/layout/chevron2"/>
    <dgm:cxn modelId="{AC10705A-4645-43D6-8351-385A82EB88E7}" type="presParOf" srcId="{31323669-98C6-4EF5-96BC-C847518C8122}" destId="{633B51E7-52B1-4FD8-A746-46557E518D22}" srcOrd="0" destOrd="0" presId="urn:microsoft.com/office/officeart/2005/8/layout/chevron2"/>
    <dgm:cxn modelId="{AFC7B3FF-C82E-498B-AF85-0DD9E176FECC}" type="presParOf" srcId="{633B51E7-52B1-4FD8-A746-46557E518D22}" destId="{941E5623-39D5-48E3-BDF4-7A58CEB5BFD3}" srcOrd="0" destOrd="0" presId="urn:microsoft.com/office/officeart/2005/8/layout/chevron2"/>
    <dgm:cxn modelId="{E30AF030-22D9-4834-A0CF-1B2DD8437295}" type="presParOf" srcId="{633B51E7-52B1-4FD8-A746-46557E518D22}" destId="{17FE035D-63C4-4C44-8368-349026EFE655}" srcOrd="1" destOrd="0" presId="urn:microsoft.com/office/officeart/2005/8/layout/chevron2"/>
    <dgm:cxn modelId="{A64585FF-C489-46EF-AE49-E6E02E55F5E0}" type="presParOf" srcId="{31323669-98C6-4EF5-96BC-C847518C8122}" destId="{FFBB3F16-5CDE-4BF4-82BC-8F0EA7F922DE}" srcOrd="1" destOrd="0" presId="urn:microsoft.com/office/officeart/2005/8/layout/chevron2"/>
    <dgm:cxn modelId="{88817CD1-6CCC-4A36-AC48-613429FA52E7}" type="presParOf" srcId="{31323669-98C6-4EF5-96BC-C847518C8122}" destId="{03068EEA-4096-401E-9D24-C25424447CE2}" srcOrd="2" destOrd="0" presId="urn:microsoft.com/office/officeart/2005/8/layout/chevron2"/>
    <dgm:cxn modelId="{12124E8F-3C7B-4563-87B6-280EE910EE83}" type="presParOf" srcId="{03068EEA-4096-401E-9D24-C25424447CE2}" destId="{FF926A50-1149-4EED-B912-E7903422CAA0}" srcOrd="0" destOrd="0" presId="urn:microsoft.com/office/officeart/2005/8/layout/chevron2"/>
    <dgm:cxn modelId="{3B9FCD5B-E5C9-459B-8F5A-64EF7C4E0D41}" type="presParOf" srcId="{03068EEA-4096-401E-9D24-C25424447CE2}" destId="{8F876E50-A0EA-4265-A52B-8E8BD91EE995}" srcOrd="1" destOrd="0" presId="urn:microsoft.com/office/officeart/2005/8/layout/chevron2"/>
    <dgm:cxn modelId="{44F000F9-920E-4BA4-AA9F-252993135D3A}" type="presParOf" srcId="{31323669-98C6-4EF5-96BC-C847518C8122}" destId="{2357C05D-B6F9-47C3-9980-C9141BC3AA8B}" srcOrd="3" destOrd="0" presId="urn:microsoft.com/office/officeart/2005/8/layout/chevron2"/>
    <dgm:cxn modelId="{F943C5C6-8E98-4D92-89F2-9DB8E74474C7}" type="presParOf" srcId="{31323669-98C6-4EF5-96BC-C847518C8122}" destId="{87AE6A92-63AE-492C-962E-9AAEB9C330FE}" srcOrd="4" destOrd="0" presId="urn:microsoft.com/office/officeart/2005/8/layout/chevron2"/>
    <dgm:cxn modelId="{8E69D54C-0595-4A69-8F9F-CC6147D6CD2C}" type="presParOf" srcId="{87AE6A92-63AE-492C-962E-9AAEB9C330FE}" destId="{50A9C27E-0E15-4FEC-805B-1BF40CD74498}" srcOrd="0" destOrd="0" presId="urn:microsoft.com/office/officeart/2005/8/layout/chevron2"/>
    <dgm:cxn modelId="{5FE31E11-4C18-4EF4-9AFF-3CB4D8170500}" type="presParOf" srcId="{87AE6A92-63AE-492C-962E-9AAEB9C330FE}" destId="{263D854B-954F-49AB-89BD-D6DE6B9509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</dgm:pt>
    <dgm:pt modelId="{CF586CA9-EF8D-483A-880D-C71D5DF58252}">
      <dgm:prSet phldrT="[Text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Филиал ППК «</a:t>
          </a:r>
          <a:r>
            <a:rPr lang="ru-RU" sz="2000" b="1" dirty="0" err="1" smtClean="0">
              <a:latin typeface="Georgia" pitchFamily="18" charset="0"/>
            </a:rPr>
            <a:t>Роскадастр</a:t>
          </a:r>
          <a:r>
            <a:rPr lang="ru-RU" sz="2000" b="1" dirty="0" smtClean="0">
              <a:latin typeface="Georgia" pitchFamily="18" charset="0"/>
            </a:rPr>
            <a:t>» по Калининградской области</a:t>
          </a:r>
          <a:endParaRPr lang="en-US" sz="2000" b="1" dirty="0"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D42767FE-471B-47A5-9CF8-75ACCDE282D2}">
      <dgm:prSet phldrT="[Text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АО «Балтийское аэрогеодезическое предприятие  (АО «Балт АГП»)</a:t>
          </a:r>
          <a:endParaRPr lang="en-US" sz="2000" b="1" dirty="0">
            <a:latin typeface="Georgia" pitchFamily="18" charset="0"/>
          </a:endParaRPr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ГБУ Калининградской области «Центр кадастровой оценки и мониторинга недвижимости»</a:t>
          </a:r>
          <a:endParaRPr lang="fr-CH" sz="20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endParaRPr lang="fr-CH" sz="2000" b="1">
            <a:latin typeface="Georgia" panose="02040502050405020303" pitchFamily="18" charset="0"/>
          </a:endParaRPr>
        </a:p>
      </dgm:t>
    </dgm:pt>
    <dgm:pt modelId="{FE1B5769-AFBB-4DAF-B811-764A40727877}">
      <dgm:prSet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ООО «Центр оценки недвижимости и консалтинга», г. Калининград</a:t>
          </a:r>
          <a:endParaRPr lang="fr-CH" sz="2000" b="1" dirty="0">
            <a:latin typeface="Georgia" pitchFamily="18" charset="0"/>
          </a:endParaRPr>
        </a:p>
      </dgm:t>
    </dgm:pt>
    <dgm:pt modelId="{FD183870-FC31-4565-8343-2E8D3D2BC4C6}" type="parTrans" cxnId="{AD8393B5-67C1-4C78-93A0-A09AEC7FF6FA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88EBC605-397F-4E64-BC82-6DB32A76AC01}" type="sibTrans" cxnId="{AD8393B5-67C1-4C78-93A0-A09AEC7FF6FA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02E61838-9450-4792-8E27-487C8849E1FB}">
      <dgm:prSet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Федеральная служба государственной регистрации, кадастра и картографии - Управление </a:t>
          </a:r>
          <a:r>
            <a:rPr lang="ru-RU" sz="2000" b="1" dirty="0" err="1" smtClean="0">
              <a:latin typeface="Georgia" pitchFamily="18" charset="0"/>
            </a:rPr>
            <a:t>Росреестра</a:t>
          </a:r>
          <a:r>
            <a:rPr lang="ru-RU" sz="2000" b="1" dirty="0" smtClean="0">
              <a:latin typeface="Georgia" pitchFamily="18" charset="0"/>
            </a:rPr>
            <a:t> по Калининградской области </a:t>
          </a:r>
          <a:endParaRPr lang="fr-CH" sz="2000" b="1" dirty="0">
            <a:latin typeface="Georgia" pitchFamily="18" charset="0"/>
          </a:endParaRPr>
        </a:p>
      </dgm:t>
    </dgm:pt>
    <dgm:pt modelId="{44E19F28-85FF-4EA1-A8A1-458790D9906A}" type="parTrans" cxnId="{E072A34E-BDD9-4CE8-9707-B26BE3927B06}">
      <dgm:prSet/>
      <dgm:spPr/>
      <dgm:t>
        <a:bodyPr/>
        <a:lstStyle/>
        <a:p>
          <a:endParaRPr lang="ru-RU" sz="2000"/>
        </a:p>
      </dgm:t>
    </dgm:pt>
    <dgm:pt modelId="{87A14A40-4D08-42FD-80C6-1B45697EB7E9}" type="sibTrans" cxnId="{E072A34E-BDD9-4CE8-9707-B26BE3927B06}">
      <dgm:prSet/>
      <dgm:spPr/>
      <dgm:t>
        <a:bodyPr/>
        <a:lstStyle/>
        <a:p>
          <a:endParaRPr lang="ru-RU" sz="2000"/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5" custScaleY="54869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5" custScaleX="23688" custScaleY="397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73423CC0-8B6A-4741-8F6A-FEA042EB439F}" type="pres">
      <dgm:prSet presAssocID="{D42767FE-471B-47A5-9CF8-75ACCDE282D2}" presName="comp" presStyleCnt="0"/>
      <dgm:spPr/>
    </dgm:pt>
    <dgm:pt modelId="{CE794F63-E454-4E0F-9B86-7DC254559AD8}" type="pres">
      <dgm:prSet presAssocID="{D42767FE-471B-47A5-9CF8-75ACCDE282D2}" presName="box" presStyleLbl="node1" presStyleIdx="1" presStyleCnt="5" custScaleY="49284"/>
      <dgm:spPr/>
      <dgm:t>
        <a:bodyPr/>
        <a:lstStyle/>
        <a:p>
          <a:endParaRPr lang="ru-RU"/>
        </a:p>
      </dgm:t>
    </dgm:pt>
    <dgm:pt modelId="{A9EEA093-6B73-494B-95B8-0057F10B21D7}" type="pres">
      <dgm:prSet presAssocID="{D42767FE-471B-47A5-9CF8-75ACCDE282D2}" presName="img" presStyleLbl="fgImgPlace1" presStyleIdx="1" presStyleCnt="5" custScaleX="23688" custScaleY="3352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9FD7B0-66F7-438D-9660-677A238EBE2B}" type="pres">
      <dgm:prSet presAssocID="{D42767FE-471B-47A5-9CF8-75ACCDE282D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CD27E-376D-41A7-9309-C9096E31C4D7}" type="pres">
      <dgm:prSet presAssocID="{A0656141-0D83-4DD9-B014-7E7D9A3748A4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2" presStyleCnt="5" custScaleY="71499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2" presStyleCnt="5" custScaleX="34082" custScaleY="500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4D0D9E0-D784-4076-AAB3-F7270F305658}" type="pres">
      <dgm:prSet presAssocID="{11BE7324-40C3-4641-BFDF-BA6E7103D67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C693-680A-4FED-AC5B-FC4A22E61F0D}" type="pres">
      <dgm:prSet presAssocID="{87777D27-AE4E-441A-99E4-181C37C43269}" presName="spacer" presStyleCnt="0"/>
      <dgm:spPr/>
    </dgm:pt>
    <dgm:pt modelId="{37DBAB66-7732-423B-BC28-7C38304CDC10}" type="pres">
      <dgm:prSet presAssocID="{FE1B5769-AFBB-4DAF-B811-764A40727877}" presName="comp" presStyleCnt="0"/>
      <dgm:spPr/>
    </dgm:pt>
    <dgm:pt modelId="{C26271E2-619B-4CC1-A81E-4C4344C39250}" type="pres">
      <dgm:prSet presAssocID="{FE1B5769-AFBB-4DAF-B811-764A40727877}" presName="box" presStyleLbl="node1" presStyleIdx="3" presStyleCnt="5" custScaleY="67726"/>
      <dgm:spPr/>
      <dgm:t>
        <a:bodyPr/>
        <a:lstStyle/>
        <a:p>
          <a:endParaRPr lang="ru-RU"/>
        </a:p>
      </dgm:t>
    </dgm:pt>
    <dgm:pt modelId="{9A56A56C-373A-4FD6-80A3-CE8A297D5013}" type="pres">
      <dgm:prSet presAssocID="{FE1B5769-AFBB-4DAF-B811-764A40727877}" presName="img" presStyleLbl="fgImgPlace1" presStyleIdx="3" presStyleCnt="5" custScaleX="29410" custScaleY="51962" custLinFactNeighborX="-1307" custLinFactNeighborY="-378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E7E4913-1421-4C79-BF24-4E69A99F79A8}" type="pres">
      <dgm:prSet presAssocID="{FE1B5769-AFBB-4DAF-B811-764A4072787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81EF6-3328-477F-9C71-43BF06B78186}" type="pres">
      <dgm:prSet presAssocID="{88EBC605-397F-4E64-BC82-6DB32A76AC01}" presName="spacer" presStyleCnt="0"/>
      <dgm:spPr/>
    </dgm:pt>
    <dgm:pt modelId="{2747EF09-A886-4A6A-9D51-3FA7940DD609}" type="pres">
      <dgm:prSet presAssocID="{02E61838-9450-4792-8E27-487C8849E1FB}" presName="comp" presStyleCnt="0"/>
      <dgm:spPr/>
    </dgm:pt>
    <dgm:pt modelId="{0E6FA91A-EF83-47CA-9518-C53B8153EB25}" type="pres">
      <dgm:prSet presAssocID="{02E61838-9450-4792-8E27-487C8849E1FB}" presName="box" presStyleLbl="node1" presStyleIdx="4" presStyleCnt="5" custLinFactNeighborY="9808"/>
      <dgm:spPr/>
      <dgm:t>
        <a:bodyPr/>
        <a:lstStyle/>
        <a:p>
          <a:endParaRPr lang="ru-RU"/>
        </a:p>
      </dgm:t>
    </dgm:pt>
    <dgm:pt modelId="{D8A93DD0-CCF1-4CAF-9B8F-3EA90D18AC6E}" type="pres">
      <dgm:prSet presAssocID="{02E61838-9450-4792-8E27-487C8849E1FB}" presName="img" presStyleLbl="fgImgPlace1" presStyleIdx="4" presStyleCnt="5" custScaleX="34082" custScaleY="5377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C328087-4175-461F-B0E6-E9263E3DC04A}" type="pres">
      <dgm:prSet presAssocID="{02E61838-9450-4792-8E27-487C8849E1F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B6B3F-A83E-40CD-9F21-DFE57970B6BA}" type="presOf" srcId="{02E61838-9450-4792-8E27-487C8849E1FB}" destId="{0E6FA91A-EF83-47CA-9518-C53B8153EB25}" srcOrd="0" destOrd="0" presId="urn:microsoft.com/office/officeart/2005/8/layout/vList4#1"/>
    <dgm:cxn modelId="{D700769B-6109-46D4-BE08-BAB63C7C52ED}" type="presOf" srcId="{11BE7324-40C3-4641-BFDF-BA6E7103D67F}" destId="{161300DD-F25D-4440-9B97-966E025ACB70}" srcOrd="0" destOrd="0" presId="urn:microsoft.com/office/officeart/2005/8/layout/vList4#1"/>
    <dgm:cxn modelId="{141D39A4-CD6B-4333-B287-4CAC5F8195E2}" type="presOf" srcId="{FE1B5769-AFBB-4DAF-B811-764A40727877}" destId="{6E7E4913-1421-4C79-BF24-4E69A99F79A8}" srcOrd="1" destOrd="0" presId="urn:microsoft.com/office/officeart/2005/8/layout/vList4#1"/>
    <dgm:cxn modelId="{E072A34E-BDD9-4CE8-9707-B26BE3927B06}" srcId="{C253F673-A652-41A5-87CD-FC14A1740E26}" destId="{02E61838-9450-4792-8E27-487C8849E1FB}" srcOrd="4" destOrd="0" parTransId="{44E19F28-85FF-4EA1-A8A1-458790D9906A}" sibTransId="{87A14A40-4D08-42FD-80C6-1B45697EB7E9}"/>
    <dgm:cxn modelId="{215E0F64-252A-450F-9937-26033EA0F908}" type="presOf" srcId="{FE1B5769-AFBB-4DAF-B811-764A40727877}" destId="{C26271E2-619B-4CC1-A81E-4C4344C39250}" srcOrd="0" destOrd="0" presId="urn:microsoft.com/office/officeart/2005/8/layout/vList4#1"/>
    <dgm:cxn modelId="{F8258EC4-FB4E-4FAC-AF27-9D8BB392DC3D}" type="presOf" srcId="{CF586CA9-EF8D-483A-880D-C71D5DF58252}" destId="{F7AA5DB8-769E-41E9-8712-B8441F748E27}" srcOrd="1" destOrd="0" presId="urn:microsoft.com/office/officeart/2005/8/layout/vList4#1"/>
    <dgm:cxn modelId="{36F692E2-1212-400A-BFB9-F0367953E728}" type="presOf" srcId="{11BE7324-40C3-4641-BFDF-BA6E7103D67F}" destId="{A4D0D9E0-D784-4076-AAB3-F7270F305658}" srcOrd="1" destOrd="0" presId="urn:microsoft.com/office/officeart/2005/8/layout/vList4#1"/>
    <dgm:cxn modelId="{AD8393B5-67C1-4C78-93A0-A09AEC7FF6FA}" srcId="{C253F673-A652-41A5-87CD-FC14A1740E26}" destId="{FE1B5769-AFBB-4DAF-B811-764A40727877}" srcOrd="3" destOrd="0" parTransId="{FD183870-FC31-4565-8343-2E8D3D2BC4C6}" sibTransId="{88EBC605-397F-4E64-BC82-6DB32A76AC01}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92C9254E-D972-42DF-B9DB-1792932F0FDA}" type="presOf" srcId="{CF586CA9-EF8D-483A-880D-C71D5DF58252}" destId="{F16C02B9-A3FC-4007-B4C1-AFFD3C6C6C0B}" srcOrd="0" destOrd="0" presId="urn:microsoft.com/office/officeart/2005/8/layout/vList4#1"/>
    <dgm:cxn modelId="{EA21300F-8C77-4CB8-8A20-D335CCCBC931}" type="presOf" srcId="{D42767FE-471B-47A5-9CF8-75ACCDE282D2}" destId="{7D9FD7B0-66F7-438D-9660-677A238EBE2B}" srcOrd="1" destOrd="0" presId="urn:microsoft.com/office/officeart/2005/8/layout/vList4#1"/>
    <dgm:cxn modelId="{9DECFB9C-76CC-40B8-B470-23B2DE20C463}" type="presOf" srcId="{C253F673-A652-41A5-87CD-FC14A1740E26}" destId="{2B7C71E3-1F7D-4C21-8C4D-278ACA6E5973}" srcOrd="0" destOrd="0" presId="urn:microsoft.com/office/officeart/2005/8/layout/vList4#1"/>
    <dgm:cxn modelId="{DEBDA406-7CA7-44D4-AC1E-86120DA525B1}" type="presOf" srcId="{02E61838-9450-4792-8E27-487C8849E1FB}" destId="{6C328087-4175-461F-B0E6-E9263E3DC04A}" srcOrd="1" destOrd="0" presId="urn:microsoft.com/office/officeart/2005/8/layout/vList4#1"/>
    <dgm:cxn modelId="{072FF406-A05C-4477-9A6B-9322320B8B7B}" srcId="{C253F673-A652-41A5-87CD-FC14A1740E26}" destId="{11BE7324-40C3-4641-BFDF-BA6E7103D67F}" srcOrd="2" destOrd="0" parTransId="{EB6B2454-3CC1-48D5-AD11-8952FE1490C6}" sibTransId="{87777D27-AE4E-441A-99E4-181C37C43269}"/>
    <dgm:cxn modelId="{E8D2DFFD-EDC7-481C-91B1-BFBCF9D24687}" srcId="{C253F673-A652-41A5-87CD-FC14A1740E26}" destId="{D42767FE-471B-47A5-9CF8-75ACCDE282D2}" srcOrd="1" destOrd="0" parTransId="{822B2C7E-7906-497F-86B2-A30F915732D7}" sibTransId="{A0656141-0D83-4DD9-B014-7E7D9A3748A4}"/>
    <dgm:cxn modelId="{B9317BC1-7955-4469-9A57-FDC3BC11F68F}" type="presOf" srcId="{D42767FE-471B-47A5-9CF8-75ACCDE282D2}" destId="{CE794F63-E454-4E0F-9B86-7DC254559AD8}" srcOrd="0" destOrd="0" presId="urn:microsoft.com/office/officeart/2005/8/layout/vList4#1"/>
    <dgm:cxn modelId="{704C69FF-3CC6-46F2-BAB9-742603D73CB9}" type="presParOf" srcId="{2B7C71E3-1F7D-4C21-8C4D-278ACA6E5973}" destId="{9F0C9F1D-7C02-4424-893C-EC5C1D5B677F}" srcOrd="0" destOrd="0" presId="urn:microsoft.com/office/officeart/2005/8/layout/vList4#1"/>
    <dgm:cxn modelId="{0C548BD1-5C4E-40A0-A4E0-29F7A20366BB}" type="presParOf" srcId="{9F0C9F1D-7C02-4424-893C-EC5C1D5B677F}" destId="{F16C02B9-A3FC-4007-B4C1-AFFD3C6C6C0B}" srcOrd="0" destOrd="0" presId="urn:microsoft.com/office/officeart/2005/8/layout/vList4#1"/>
    <dgm:cxn modelId="{8B54AC21-2962-4B0E-AA97-F303CD721AEC}" type="presParOf" srcId="{9F0C9F1D-7C02-4424-893C-EC5C1D5B677F}" destId="{0D5ABCD5-C2A7-401A-BD4B-25F7FC5BEE71}" srcOrd="1" destOrd="0" presId="urn:microsoft.com/office/officeart/2005/8/layout/vList4#1"/>
    <dgm:cxn modelId="{EB1B9DD4-B95F-4E23-B0AF-BBC9777173EF}" type="presParOf" srcId="{9F0C9F1D-7C02-4424-893C-EC5C1D5B677F}" destId="{F7AA5DB8-769E-41E9-8712-B8441F748E27}" srcOrd="2" destOrd="0" presId="urn:microsoft.com/office/officeart/2005/8/layout/vList4#1"/>
    <dgm:cxn modelId="{E0003D7B-259E-4F4B-BF9A-99CF8ECB8D80}" type="presParOf" srcId="{2B7C71E3-1F7D-4C21-8C4D-278ACA6E5973}" destId="{C3AB093B-7C8D-4FA5-ABCE-934F420B88AD}" srcOrd="1" destOrd="0" presId="urn:microsoft.com/office/officeart/2005/8/layout/vList4#1"/>
    <dgm:cxn modelId="{92121B36-28E4-4822-8C30-A761B2BE6831}" type="presParOf" srcId="{2B7C71E3-1F7D-4C21-8C4D-278ACA6E5973}" destId="{73423CC0-8B6A-4741-8F6A-FEA042EB439F}" srcOrd="2" destOrd="0" presId="urn:microsoft.com/office/officeart/2005/8/layout/vList4#1"/>
    <dgm:cxn modelId="{4735E2D6-C799-48EE-9B37-E2614DE58B9E}" type="presParOf" srcId="{73423CC0-8B6A-4741-8F6A-FEA042EB439F}" destId="{CE794F63-E454-4E0F-9B86-7DC254559AD8}" srcOrd="0" destOrd="0" presId="urn:microsoft.com/office/officeart/2005/8/layout/vList4#1"/>
    <dgm:cxn modelId="{F171CFAE-E04C-4D10-889B-982B3BC9CC15}" type="presParOf" srcId="{73423CC0-8B6A-4741-8F6A-FEA042EB439F}" destId="{A9EEA093-6B73-494B-95B8-0057F10B21D7}" srcOrd="1" destOrd="0" presId="urn:microsoft.com/office/officeart/2005/8/layout/vList4#1"/>
    <dgm:cxn modelId="{6F1B9ED6-5756-40CD-B65A-0BF53838FC71}" type="presParOf" srcId="{73423CC0-8B6A-4741-8F6A-FEA042EB439F}" destId="{7D9FD7B0-66F7-438D-9660-677A238EBE2B}" srcOrd="2" destOrd="0" presId="urn:microsoft.com/office/officeart/2005/8/layout/vList4#1"/>
    <dgm:cxn modelId="{23C20C8B-9866-4162-9083-7162E5268DEB}" type="presParOf" srcId="{2B7C71E3-1F7D-4C21-8C4D-278ACA6E5973}" destId="{C25CD27E-376D-41A7-9309-C9096E31C4D7}" srcOrd="3" destOrd="0" presId="urn:microsoft.com/office/officeart/2005/8/layout/vList4#1"/>
    <dgm:cxn modelId="{D3E70BB4-C562-4805-9E7B-0946C130FEA7}" type="presParOf" srcId="{2B7C71E3-1F7D-4C21-8C4D-278ACA6E5973}" destId="{F2A32DAE-C8A2-4D18-A709-6D699F5CF65E}" srcOrd="4" destOrd="0" presId="urn:microsoft.com/office/officeart/2005/8/layout/vList4#1"/>
    <dgm:cxn modelId="{0CA36B4C-69AA-4D09-BA4A-414DBDD52B3C}" type="presParOf" srcId="{F2A32DAE-C8A2-4D18-A709-6D699F5CF65E}" destId="{161300DD-F25D-4440-9B97-966E025ACB70}" srcOrd="0" destOrd="0" presId="urn:microsoft.com/office/officeart/2005/8/layout/vList4#1"/>
    <dgm:cxn modelId="{6632EBD3-FF2F-4E5C-B4FB-2FC03AECF44E}" type="presParOf" srcId="{F2A32DAE-C8A2-4D18-A709-6D699F5CF65E}" destId="{C4729928-31B7-4B32-AC2F-FFC9C8221174}" srcOrd="1" destOrd="0" presId="urn:microsoft.com/office/officeart/2005/8/layout/vList4#1"/>
    <dgm:cxn modelId="{C5306FC2-6DC8-4845-B688-DC07B56A02BF}" type="presParOf" srcId="{F2A32DAE-C8A2-4D18-A709-6D699F5CF65E}" destId="{A4D0D9E0-D784-4076-AAB3-F7270F305658}" srcOrd="2" destOrd="0" presId="urn:microsoft.com/office/officeart/2005/8/layout/vList4#1"/>
    <dgm:cxn modelId="{4F1E97FD-34A0-4C8B-89D1-FEF9E42E264D}" type="presParOf" srcId="{2B7C71E3-1F7D-4C21-8C4D-278ACA6E5973}" destId="{C0D3C693-680A-4FED-AC5B-FC4A22E61F0D}" srcOrd="5" destOrd="0" presId="urn:microsoft.com/office/officeart/2005/8/layout/vList4#1"/>
    <dgm:cxn modelId="{E17B747D-D411-4FCC-AA53-2C4115D36DDF}" type="presParOf" srcId="{2B7C71E3-1F7D-4C21-8C4D-278ACA6E5973}" destId="{37DBAB66-7732-423B-BC28-7C38304CDC10}" srcOrd="6" destOrd="0" presId="urn:microsoft.com/office/officeart/2005/8/layout/vList4#1"/>
    <dgm:cxn modelId="{5CC40BBC-49C0-462A-97A9-296505A4435E}" type="presParOf" srcId="{37DBAB66-7732-423B-BC28-7C38304CDC10}" destId="{C26271E2-619B-4CC1-A81E-4C4344C39250}" srcOrd="0" destOrd="0" presId="urn:microsoft.com/office/officeart/2005/8/layout/vList4#1"/>
    <dgm:cxn modelId="{DD2BB56B-2DF9-412D-BAAD-63725172D2CE}" type="presParOf" srcId="{37DBAB66-7732-423B-BC28-7C38304CDC10}" destId="{9A56A56C-373A-4FD6-80A3-CE8A297D5013}" srcOrd="1" destOrd="0" presId="urn:microsoft.com/office/officeart/2005/8/layout/vList4#1"/>
    <dgm:cxn modelId="{3C401665-FBAB-4AA8-A621-3E80E2E6B137}" type="presParOf" srcId="{37DBAB66-7732-423B-BC28-7C38304CDC10}" destId="{6E7E4913-1421-4C79-BF24-4E69A99F79A8}" srcOrd="2" destOrd="0" presId="urn:microsoft.com/office/officeart/2005/8/layout/vList4#1"/>
    <dgm:cxn modelId="{951DFCBE-E944-4822-9151-361F02209666}" type="presParOf" srcId="{2B7C71E3-1F7D-4C21-8C4D-278ACA6E5973}" destId="{EBB81EF6-3328-477F-9C71-43BF06B78186}" srcOrd="7" destOrd="0" presId="urn:microsoft.com/office/officeart/2005/8/layout/vList4#1"/>
    <dgm:cxn modelId="{5D6316CC-8254-443B-AD01-C4BA0325B0BA}" type="presParOf" srcId="{2B7C71E3-1F7D-4C21-8C4D-278ACA6E5973}" destId="{2747EF09-A886-4A6A-9D51-3FA7940DD609}" srcOrd="8" destOrd="0" presId="urn:microsoft.com/office/officeart/2005/8/layout/vList4#1"/>
    <dgm:cxn modelId="{21C8B759-50AD-4CDA-A69E-4F70EF1AE889}" type="presParOf" srcId="{2747EF09-A886-4A6A-9D51-3FA7940DD609}" destId="{0E6FA91A-EF83-47CA-9518-C53B8153EB25}" srcOrd="0" destOrd="0" presId="urn:microsoft.com/office/officeart/2005/8/layout/vList4#1"/>
    <dgm:cxn modelId="{CCB88AC9-25E9-4D85-B537-D655933644F3}" type="presParOf" srcId="{2747EF09-A886-4A6A-9D51-3FA7940DD609}" destId="{D8A93DD0-CCF1-4CAF-9B8F-3EA90D18AC6E}" srcOrd="1" destOrd="0" presId="urn:microsoft.com/office/officeart/2005/8/layout/vList4#1"/>
    <dgm:cxn modelId="{7D40E24C-DB12-4EDC-B5FB-33281021CD27}" type="presParOf" srcId="{2747EF09-A886-4A6A-9D51-3FA7940DD609}" destId="{6C328087-4175-461F-B0E6-E9263E3DC04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CF586CA9-EF8D-483A-880D-C71D5DF58252}">
      <dgm:prSet phldrT="[Text]" custT="1"/>
      <dgm:spPr/>
      <dgm:t>
        <a:bodyPr/>
        <a:lstStyle/>
        <a:p>
          <a:pPr algn="just"/>
          <a:r>
            <a:rPr lang="ru-RU" sz="1800" b="1" i="0" dirty="0" smtClean="0">
              <a:latin typeface="Georgia" panose="02040502050405020303" pitchFamily="18" charset="0"/>
            </a:rPr>
            <a:t>13 ОБЩЕЖИТИЙ</a:t>
          </a:r>
        </a:p>
        <a:p>
          <a:pPr algn="just"/>
          <a:r>
            <a:rPr lang="ru-RU" sz="1800" b="1" i="0" dirty="0" smtClean="0">
              <a:latin typeface="Georgia" panose="02040502050405020303" pitchFamily="18" charset="0"/>
            </a:rPr>
            <a:t>7 из них — квартирного типа. Почти все первокурсники, нуждающиеся в общежитии, получают место в одном из современных помещений, оснащенных всем необходимым для комфортного проживания.</a:t>
          </a:r>
          <a:endParaRPr lang="en-US" sz="1800" b="1" dirty="0"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pPr algn="ctr"/>
          <a:r>
            <a:rPr lang="ru-RU" sz="1800" b="1" i="0" dirty="0" smtClean="0">
              <a:latin typeface="Georgia" panose="02040502050405020303" pitchFamily="18" charset="0"/>
            </a:rPr>
            <a:t>20 СПОРТИВНЫХ ОБЪЕКТОВ</a:t>
          </a:r>
        </a:p>
        <a:p>
          <a:pPr algn="ctr"/>
          <a:r>
            <a:rPr lang="ru-RU" sz="1800" b="1" i="0" dirty="0" smtClean="0">
              <a:latin typeface="Georgia" panose="02040502050405020303" pitchFamily="18" charset="0"/>
            </a:rPr>
            <a:t>Стадион, два бассейна, спортивные площадки и 65 спортивных секций и сборных команд по привычным командным видам спорта, плаванию, гимнастике, а также школа </a:t>
          </a:r>
          <a:r>
            <a:rPr lang="ru-RU" sz="1800" b="1" i="0" dirty="0" err="1" smtClean="0">
              <a:latin typeface="Georgia" panose="02040502050405020303" pitchFamily="18" charset="0"/>
            </a:rPr>
            <a:t>яхтинга</a:t>
          </a:r>
          <a:r>
            <a:rPr lang="ru-RU" sz="1800" b="1" i="0" dirty="0" smtClean="0">
              <a:latin typeface="Georgia" panose="02040502050405020303" pitchFamily="18" charset="0"/>
            </a:rPr>
            <a:t> и даже свой футбольный клуб профессиональной лиги.</a:t>
          </a:r>
          <a:endParaRPr lang="fr-CH" sz="16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2" custScaleY="104473" custLinFactNeighborX="702" custLinFactNeighborY="617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2" custScaleX="50838" custScaleY="57178" custLinFactNeighborX="2527" custLinFactNeighborY="275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1" presStyleCnt="2" custLinFactNeighborY="-3354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1" presStyleCnt="2" custScaleX="68311" custScaleY="52089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4D0D9E0-D784-4076-AAB3-F7270F305658}" type="pres">
      <dgm:prSet presAssocID="{11BE7324-40C3-4641-BFDF-BA6E7103D67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48FDD-3869-445D-9F06-70B83DEB9BF1}" type="presOf" srcId="{11BE7324-40C3-4641-BFDF-BA6E7103D67F}" destId="{161300DD-F25D-4440-9B97-966E025ACB70}" srcOrd="0" destOrd="0" presId="urn:microsoft.com/office/officeart/2005/8/layout/vList4#1"/>
    <dgm:cxn modelId="{7925DC93-13EF-4631-997D-DB09EE2F5701}" type="presOf" srcId="{CF586CA9-EF8D-483A-880D-C71D5DF58252}" destId="{F7AA5DB8-769E-41E9-8712-B8441F748E27}" srcOrd="1" destOrd="0" presId="urn:microsoft.com/office/officeart/2005/8/layout/vList4#1"/>
    <dgm:cxn modelId="{80C3E56C-7A4E-4107-91CE-A8B1A22AFC5A}" type="presOf" srcId="{11BE7324-40C3-4641-BFDF-BA6E7103D67F}" destId="{A4D0D9E0-D784-4076-AAB3-F7270F305658}" srcOrd="1" destOrd="0" presId="urn:microsoft.com/office/officeart/2005/8/layout/vList4#1"/>
    <dgm:cxn modelId="{4471AD68-5FD1-43AA-A78C-0AA4A123F19C}" type="presOf" srcId="{C253F673-A652-41A5-87CD-FC14A1740E26}" destId="{2B7C71E3-1F7D-4C21-8C4D-278ACA6E5973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268A49B4-2A77-4D61-A82A-D7C7F646279B}" type="presOf" srcId="{CF586CA9-EF8D-483A-880D-C71D5DF58252}" destId="{F16C02B9-A3FC-4007-B4C1-AFFD3C6C6C0B}" srcOrd="0" destOrd="0" presId="urn:microsoft.com/office/officeart/2005/8/layout/vList4#1"/>
    <dgm:cxn modelId="{072FF406-A05C-4477-9A6B-9322320B8B7B}" srcId="{C253F673-A652-41A5-87CD-FC14A1740E26}" destId="{11BE7324-40C3-4641-BFDF-BA6E7103D67F}" srcOrd="1" destOrd="0" parTransId="{EB6B2454-3CC1-48D5-AD11-8952FE1490C6}" sibTransId="{87777D27-AE4E-441A-99E4-181C37C43269}"/>
    <dgm:cxn modelId="{5CE954FA-60AC-4A38-8570-BD50C9F57FEE}" type="presParOf" srcId="{2B7C71E3-1F7D-4C21-8C4D-278ACA6E5973}" destId="{9F0C9F1D-7C02-4424-893C-EC5C1D5B677F}" srcOrd="0" destOrd="0" presId="urn:microsoft.com/office/officeart/2005/8/layout/vList4#1"/>
    <dgm:cxn modelId="{0409E6AE-E6B7-4505-A07B-5784762AFAE8}" type="presParOf" srcId="{9F0C9F1D-7C02-4424-893C-EC5C1D5B677F}" destId="{F16C02B9-A3FC-4007-B4C1-AFFD3C6C6C0B}" srcOrd="0" destOrd="0" presId="urn:microsoft.com/office/officeart/2005/8/layout/vList4#1"/>
    <dgm:cxn modelId="{885CA9FE-B025-4CCA-9A5A-1E1ED817A65A}" type="presParOf" srcId="{9F0C9F1D-7C02-4424-893C-EC5C1D5B677F}" destId="{0D5ABCD5-C2A7-401A-BD4B-25F7FC5BEE71}" srcOrd="1" destOrd="0" presId="urn:microsoft.com/office/officeart/2005/8/layout/vList4#1"/>
    <dgm:cxn modelId="{A4634CAD-B2FF-40B4-8EF9-2E8A3F69D141}" type="presParOf" srcId="{9F0C9F1D-7C02-4424-893C-EC5C1D5B677F}" destId="{F7AA5DB8-769E-41E9-8712-B8441F748E27}" srcOrd="2" destOrd="0" presId="urn:microsoft.com/office/officeart/2005/8/layout/vList4#1"/>
    <dgm:cxn modelId="{15180B7A-33F6-4BA0-9B8E-02157C5DAF5C}" type="presParOf" srcId="{2B7C71E3-1F7D-4C21-8C4D-278ACA6E5973}" destId="{C3AB093B-7C8D-4FA5-ABCE-934F420B88AD}" srcOrd="1" destOrd="0" presId="urn:microsoft.com/office/officeart/2005/8/layout/vList4#1"/>
    <dgm:cxn modelId="{A7CC6D85-AB8F-4FA9-A4F8-8C2E284E51BB}" type="presParOf" srcId="{2B7C71E3-1F7D-4C21-8C4D-278ACA6E5973}" destId="{F2A32DAE-C8A2-4D18-A709-6D699F5CF65E}" srcOrd="2" destOrd="0" presId="urn:microsoft.com/office/officeart/2005/8/layout/vList4#1"/>
    <dgm:cxn modelId="{353E62E7-B795-41F6-A245-4697F1847437}" type="presParOf" srcId="{F2A32DAE-C8A2-4D18-A709-6D699F5CF65E}" destId="{161300DD-F25D-4440-9B97-966E025ACB70}" srcOrd="0" destOrd="0" presId="urn:microsoft.com/office/officeart/2005/8/layout/vList4#1"/>
    <dgm:cxn modelId="{7823D23B-32B9-40AE-90E0-55C59B4747E9}" type="presParOf" srcId="{F2A32DAE-C8A2-4D18-A709-6D699F5CF65E}" destId="{C4729928-31B7-4B32-AC2F-FFC9C8221174}" srcOrd="1" destOrd="0" presId="urn:microsoft.com/office/officeart/2005/8/layout/vList4#1"/>
    <dgm:cxn modelId="{18F4B7A0-44F3-4EB4-B36D-FE6F49ABF0C2}" type="presParOf" srcId="{F2A32DAE-C8A2-4D18-A709-6D699F5CF65E}" destId="{A4D0D9E0-D784-4076-AAB3-F7270F3056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1F88543D-DCF2-475A-9BD3-B3F40487B23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Georgia" panose="02040502050405020303" pitchFamily="18" charset="0"/>
            </a:rPr>
            <a:t>Методы дистанционного зондирования в землеустройстве и кадастрах</a:t>
          </a:r>
          <a:endParaRPr lang="fr-CH" sz="2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254DA51-11B0-4436-86F5-8E94FEB8C579}" type="par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4720122-0537-4506-A863-C9AC6D7B71A2}" type="sib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733F700-2009-4575-9DCC-E5AA3E2110E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Основы геодезии</a:t>
          </a:r>
          <a:endParaRPr lang="fr-CH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9F799C7E-33A9-42D8-BFE9-1208501AA54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Картография</a:t>
          </a:r>
        </a:p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Дешифрирование  </a:t>
          </a:r>
          <a:r>
            <a:rPr lang="ru-RU" sz="20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аэро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- и космических снимков</a:t>
          </a:r>
          <a:endParaRPr lang="ru-RU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1FED6F1-6E21-4727-9022-C992E4E4AF9F}" type="par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553BE0E-442A-402C-AAB7-C67331E82BA4}" type="sib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3ED0DE3-354E-4EFD-B505-FF8CB953A647}">
      <dgm:prSet custT="1"/>
      <dgm:spPr/>
      <dgm:t>
        <a:bodyPr/>
        <a:lstStyle/>
        <a:p>
          <a:r>
            <a: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2400" b="1" dirty="0" smtClean="0">
              <a:solidFill>
                <a:schemeClr val="tx1"/>
              </a:solidFill>
              <a:latin typeface="Georgia" panose="02040502050405020303" pitchFamily="18" charset="0"/>
            </a:rPr>
            <a:t>Фотограмметрия и дистанционное зондирование</a:t>
          </a:r>
        </a:p>
      </dgm:t>
    </dgm:pt>
    <dgm:pt modelId="{CA75764B-7B92-4923-8135-8E58D4B1D6E9}" type="par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85855899-7BEB-4897-A67B-8BD29CB23957}" type="sib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344070F-4085-49A8-A2EF-449C16A7CC03}" type="pres">
      <dgm:prSet presAssocID="{893E2FCE-92B3-4213-8D6C-AD2D9F9547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85663987-1C94-4356-B112-301BC9D078F0}" type="pres">
      <dgm:prSet presAssocID="{5733F700-2009-4575-9DCC-E5AA3E2110E5}" presName="node" presStyleLbl="node1" presStyleIdx="0" presStyleCnt="4" custScaleX="48036" custLinFactNeighborX="-43630" custLinFactNeighborY="-112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E063B40-862C-426D-9688-9D64AA80911E}" type="pres">
      <dgm:prSet presAssocID="{B708EECD-2A18-4820-A2AC-D921F73DFBD0}" presName="sibTrans" presStyleCnt="0"/>
      <dgm:spPr/>
      <dgm:t>
        <a:bodyPr/>
        <a:lstStyle/>
        <a:p>
          <a:endParaRPr lang="ru-RU"/>
        </a:p>
      </dgm:t>
    </dgm:pt>
    <dgm:pt modelId="{BA79F2F1-A752-42C7-8D5B-C4E6DC465A19}" type="pres">
      <dgm:prSet presAssocID="{9F799C7E-33A9-42D8-BFE9-1208501AA544}" presName="node" presStyleLbl="node1" presStyleIdx="1" presStyleCnt="4" custScaleX="95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5C7A-B6A6-453E-9784-E21A9304FAB7}" type="pres">
      <dgm:prSet presAssocID="{4553BE0E-442A-402C-AAB7-C67331E82BA4}" presName="sibTrans" presStyleCnt="0"/>
      <dgm:spPr/>
      <dgm:t>
        <a:bodyPr/>
        <a:lstStyle/>
        <a:p>
          <a:endParaRPr lang="ru-RU"/>
        </a:p>
      </dgm:t>
    </dgm:pt>
    <dgm:pt modelId="{82E62016-E79E-4145-ADB4-A7BAB7605076}" type="pres">
      <dgm:prSet presAssocID="{53ED0DE3-354E-4EFD-B505-FF8CB953A6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55624-1D7C-4DB1-8A45-A1DCB1A3B674}" type="pres">
      <dgm:prSet presAssocID="{85855899-7BEB-4897-A67B-8BD29CB23957}" presName="sibTrans" presStyleCnt="0"/>
      <dgm:spPr/>
      <dgm:t>
        <a:bodyPr/>
        <a:lstStyle/>
        <a:p>
          <a:endParaRPr lang="ru-RU"/>
        </a:p>
      </dgm:t>
    </dgm:pt>
    <dgm:pt modelId="{AD704F90-7869-4ACD-A1EF-C9C495CD574C}" type="pres">
      <dgm:prSet presAssocID="{1F88543D-DCF2-475A-9BD3-B3F40487B236}" presName="node" presStyleLbl="node1" presStyleIdx="3" presStyleCnt="4" custScaleX="98453" custScaleY="9565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3FC88C85-32FF-4168-BFB4-39C68AC44E7C}" srcId="{893E2FCE-92B3-4213-8D6C-AD2D9F9547F4}" destId="{9F799C7E-33A9-42D8-BFE9-1208501AA544}" srcOrd="1" destOrd="0" parTransId="{C1FED6F1-6E21-4727-9022-C992E4E4AF9F}" sibTransId="{4553BE0E-442A-402C-AAB7-C67331E82BA4}"/>
    <dgm:cxn modelId="{92268D5D-1BAA-4467-B7F6-15078E3964E4}" type="presOf" srcId="{9F799C7E-33A9-42D8-BFE9-1208501AA544}" destId="{BA79F2F1-A752-42C7-8D5B-C4E6DC465A19}" srcOrd="0" destOrd="0" presId="urn:microsoft.com/office/officeart/2005/8/layout/hList6"/>
    <dgm:cxn modelId="{80CF77ED-D38E-4B9B-AD2F-9754642E5607}" type="presOf" srcId="{5733F700-2009-4575-9DCC-E5AA3E2110E5}" destId="{85663987-1C94-4356-B112-301BC9D078F0}" srcOrd="0" destOrd="0" presId="urn:microsoft.com/office/officeart/2005/8/layout/hList6"/>
    <dgm:cxn modelId="{FFFD7D03-000E-498A-BD3E-CE7E8D3002D0}" srcId="{893E2FCE-92B3-4213-8D6C-AD2D9F9547F4}" destId="{1F88543D-DCF2-475A-9BD3-B3F40487B236}" srcOrd="3" destOrd="0" parTransId="{B254DA51-11B0-4436-86F5-8E94FEB8C579}" sibTransId="{44720122-0537-4506-A863-C9AC6D7B71A2}"/>
    <dgm:cxn modelId="{054C46C1-7D04-4FF4-AA35-829727B2F1AC}" srcId="{893E2FCE-92B3-4213-8D6C-AD2D9F9547F4}" destId="{53ED0DE3-354E-4EFD-B505-FF8CB953A647}" srcOrd="2" destOrd="0" parTransId="{CA75764B-7B92-4923-8135-8E58D4B1D6E9}" sibTransId="{85855899-7BEB-4897-A67B-8BD29CB23957}"/>
    <dgm:cxn modelId="{7E0B1847-A7FF-485B-9157-BAE95B59A299}" type="presOf" srcId="{893E2FCE-92B3-4213-8D6C-AD2D9F9547F4}" destId="{4344070F-4085-49A8-A2EF-449C16A7CC03}" srcOrd="0" destOrd="0" presId="urn:microsoft.com/office/officeart/2005/8/layout/hList6"/>
    <dgm:cxn modelId="{DFF44C14-2FDD-4FBD-85EA-E8D042E22870}" type="presOf" srcId="{1F88543D-DCF2-475A-9BD3-B3F40487B236}" destId="{AD704F90-7869-4ACD-A1EF-C9C495CD574C}" srcOrd="0" destOrd="0" presId="urn:microsoft.com/office/officeart/2005/8/layout/hList6"/>
    <dgm:cxn modelId="{7DEC7F05-3888-406F-940B-3840615AD598}" type="presOf" srcId="{53ED0DE3-354E-4EFD-B505-FF8CB953A647}" destId="{82E62016-E79E-4145-ADB4-A7BAB7605076}" srcOrd="0" destOrd="0" presId="urn:microsoft.com/office/officeart/2005/8/layout/hList6"/>
    <dgm:cxn modelId="{C250EDEA-4AF4-4AF7-9252-74AB5C9E556B}" type="presParOf" srcId="{4344070F-4085-49A8-A2EF-449C16A7CC03}" destId="{85663987-1C94-4356-B112-301BC9D078F0}" srcOrd="0" destOrd="0" presId="urn:microsoft.com/office/officeart/2005/8/layout/hList6"/>
    <dgm:cxn modelId="{AEC7D611-ACD2-4DC8-99B5-A0EB516EC865}" type="presParOf" srcId="{4344070F-4085-49A8-A2EF-449C16A7CC03}" destId="{8E063B40-862C-426D-9688-9D64AA80911E}" srcOrd="1" destOrd="0" presId="urn:microsoft.com/office/officeart/2005/8/layout/hList6"/>
    <dgm:cxn modelId="{B2FAFA0E-A311-4116-9D1F-09ED864B084E}" type="presParOf" srcId="{4344070F-4085-49A8-A2EF-449C16A7CC03}" destId="{BA79F2F1-A752-42C7-8D5B-C4E6DC465A19}" srcOrd="2" destOrd="0" presId="urn:microsoft.com/office/officeart/2005/8/layout/hList6"/>
    <dgm:cxn modelId="{8E7E66F2-BE9E-4CC3-9443-145732B13F70}" type="presParOf" srcId="{4344070F-4085-49A8-A2EF-449C16A7CC03}" destId="{642F5C7A-B6A6-453E-9784-E21A9304FAB7}" srcOrd="3" destOrd="0" presId="urn:microsoft.com/office/officeart/2005/8/layout/hList6"/>
    <dgm:cxn modelId="{4F2E208D-335F-426D-BDA9-DD62FB6FAB76}" type="presParOf" srcId="{4344070F-4085-49A8-A2EF-449C16A7CC03}" destId="{82E62016-E79E-4145-ADB4-A7BAB7605076}" srcOrd="4" destOrd="0" presId="urn:microsoft.com/office/officeart/2005/8/layout/hList6"/>
    <dgm:cxn modelId="{D13A5C07-2ACD-4383-9E8B-B9E506852931}" type="presParOf" srcId="{4344070F-4085-49A8-A2EF-449C16A7CC03}" destId="{24855624-1D7C-4DB1-8A45-A1DCB1A3B674}" srcOrd="5" destOrd="0" presId="urn:microsoft.com/office/officeart/2005/8/layout/hList6"/>
    <dgm:cxn modelId="{05C6DC08-DB0C-4E96-AB73-7AD9DC9F3E95}" type="presParOf" srcId="{4344070F-4085-49A8-A2EF-449C16A7CC03}" destId="{AD704F90-7869-4ACD-A1EF-C9C495CD574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5733F700-2009-4575-9DCC-E5AA3E2110E5}">
      <dgm:prSet phldrT="[Текст]" custT="1"/>
      <dgm:spPr/>
      <dgm:t>
        <a:bodyPr/>
        <a:lstStyle/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Основы кадастровой деятельности, кадастрового учета и государственной регистрации права ОН</a:t>
          </a:r>
          <a:endParaRPr lang="fr-CH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9F799C7E-33A9-42D8-BFE9-1208501AA544}">
      <dgm:prSet custT="1"/>
      <dgm:spPr/>
      <dgm:t>
        <a:bodyPr/>
        <a:lstStyle/>
        <a:p>
          <a:r>
            <a:rPr lang="ru-RU" sz="1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Делопроизводство  в кадастровой сфере</a:t>
          </a:r>
        </a:p>
        <a:p>
          <a:r>
            <a:rPr lang="ru-RU" sz="1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Автоматизация и </a:t>
          </a:r>
          <a:r>
            <a:rPr lang="ru-RU" sz="18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цифровизация</a:t>
          </a:r>
          <a:r>
            <a:rPr lang="ru-RU" sz="1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кадастровой деятельности</a:t>
          </a:r>
          <a:endParaRPr lang="ru-RU" sz="1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1FED6F1-6E21-4727-9022-C992E4E4AF9F}" type="par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553BE0E-442A-402C-AAB7-C67331E82BA4}" type="sib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3ED0DE3-354E-4EFD-B505-FF8CB953A647}">
      <dgm:prSet custT="1"/>
      <dgm:spPr/>
      <dgm:t>
        <a:bodyPr/>
        <a:lstStyle/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Кадастр недвижимости на современном этапе</a:t>
          </a:r>
          <a:endParaRPr lang="ru-RU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A75764B-7B92-4923-8135-8E58D4B1D6E9}" type="par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85855899-7BEB-4897-A67B-8BD29CB23957}" type="sib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1F88543D-DCF2-475A-9BD3-B3F40487B236}">
      <dgm:prSet phldrT="[Текст]" custT="1"/>
      <dgm:spPr/>
      <dgm:t>
        <a:bodyPr/>
        <a:lstStyle/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Правовое обеспечение землеустройства и кадастров</a:t>
          </a:r>
          <a:endParaRPr lang="fr-CH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44720122-0537-4506-A863-C9AC6D7B71A2}" type="sib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B254DA51-11B0-4436-86F5-8E94FEB8C579}" type="par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344070F-4085-49A8-A2EF-449C16A7CC03}" type="pres">
      <dgm:prSet presAssocID="{893E2FCE-92B3-4213-8D6C-AD2D9F9547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85663987-1C94-4356-B112-301BC9D078F0}" type="pres">
      <dgm:prSet presAssocID="{5733F700-2009-4575-9DCC-E5AA3E2110E5}" presName="node" presStyleLbl="node1" presStyleIdx="0" presStyleCnt="4" custScaleX="81321" custLinFactNeighborX="-43630" custLinFactNeighborY="-112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E063B40-862C-426D-9688-9D64AA80911E}" type="pres">
      <dgm:prSet presAssocID="{B708EECD-2A18-4820-A2AC-D921F73DFBD0}" presName="sibTrans" presStyleCnt="0"/>
      <dgm:spPr/>
      <dgm:t>
        <a:bodyPr/>
        <a:lstStyle/>
        <a:p>
          <a:endParaRPr lang="ru-RU"/>
        </a:p>
      </dgm:t>
    </dgm:pt>
    <dgm:pt modelId="{BA79F2F1-A752-42C7-8D5B-C4E6DC465A19}" type="pres">
      <dgm:prSet presAssocID="{9F799C7E-33A9-42D8-BFE9-1208501AA544}" presName="node" presStyleLbl="node1" presStyleIdx="1" presStyleCnt="4" custScaleX="90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5C7A-B6A6-453E-9784-E21A9304FAB7}" type="pres">
      <dgm:prSet presAssocID="{4553BE0E-442A-402C-AAB7-C67331E82BA4}" presName="sibTrans" presStyleCnt="0"/>
      <dgm:spPr/>
      <dgm:t>
        <a:bodyPr/>
        <a:lstStyle/>
        <a:p>
          <a:endParaRPr lang="ru-RU"/>
        </a:p>
      </dgm:t>
    </dgm:pt>
    <dgm:pt modelId="{82E62016-E79E-4145-ADB4-A7BAB7605076}" type="pres">
      <dgm:prSet presAssocID="{53ED0DE3-354E-4EFD-B505-FF8CB953A6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55624-1D7C-4DB1-8A45-A1DCB1A3B674}" type="pres">
      <dgm:prSet presAssocID="{85855899-7BEB-4897-A67B-8BD29CB23957}" presName="sibTrans" presStyleCnt="0"/>
      <dgm:spPr/>
      <dgm:t>
        <a:bodyPr/>
        <a:lstStyle/>
        <a:p>
          <a:endParaRPr lang="ru-RU"/>
        </a:p>
      </dgm:t>
    </dgm:pt>
    <dgm:pt modelId="{AD704F90-7869-4ACD-A1EF-C9C495CD574C}" type="pres">
      <dgm:prSet presAssocID="{1F88543D-DCF2-475A-9BD3-B3F40487B236}" presName="node" presStyleLbl="node1" presStyleIdx="3" presStyleCnt="4" custScaleX="98453" custScaleY="9565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FD60691D-2704-4A5E-8E6B-622ACA25BD30}" type="presOf" srcId="{5733F700-2009-4575-9DCC-E5AA3E2110E5}" destId="{85663987-1C94-4356-B112-301BC9D078F0}" srcOrd="0" destOrd="0" presId="urn:microsoft.com/office/officeart/2005/8/layout/hList6"/>
    <dgm:cxn modelId="{74F41C14-84BF-4833-B254-2CFFEEDAEF73}" type="presOf" srcId="{9F799C7E-33A9-42D8-BFE9-1208501AA544}" destId="{BA79F2F1-A752-42C7-8D5B-C4E6DC465A19}" srcOrd="0" destOrd="0" presId="urn:microsoft.com/office/officeart/2005/8/layout/hList6"/>
    <dgm:cxn modelId="{2A4CE046-E278-4ADA-BBDE-51F203044569}" type="presOf" srcId="{893E2FCE-92B3-4213-8D6C-AD2D9F9547F4}" destId="{4344070F-4085-49A8-A2EF-449C16A7CC03}" srcOrd="0" destOrd="0" presId="urn:microsoft.com/office/officeart/2005/8/layout/hList6"/>
    <dgm:cxn modelId="{3FC88C85-32FF-4168-BFB4-39C68AC44E7C}" srcId="{893E2FCE-92B3-4213-8D6C-AD2D9F9547F4}" destId="{9F799C7E-33A9-42D8-BFE9-1208501AA544}" srcOrd="1" destOrd="0" parTransId="{C1FED6F1-6E21-4727-9022-C992E4E4AF9F}" sibTransId="{4553BE0E-442A-402C-AAB7-C67331E82BA4}"/>
    <dgm:cxn modelId="{9A06E905-72FA-4F30-8142-242C3FBFA681}" type="presOf" srcId="{53ED0DE3-354E-4EFD-B505-FF8CB953A647}" destId="{82E62016-E79E-4145-ADB4-A7BAB7605076}" srcOrd="0" destOrd="0" presId="urn:microsoft.com/office/officeart/2005/8/layout/hList6"/>
    <dgm:cxn modelId="{FFFD7D03-000E-498A-BD3E-CE7E8D3002D0}" srcId="{893E2FCE-92B3-4213-8D6C-AD2D9F9547F4}" destId="{1F88543D-DCF2-475A-9BD3-B3F40487B236}" srcOrd="3" destOrd="0" parTransId="{B254DA51-11B0-4436-86F5-8E94FEB8C579}" sibTransId="{44720122-0537-4506-A863-C9AC6D7B71A2}"/>
    <dgm:cxn modelId="{054C46C1-7D04-4FF4-AA35-829727B2F1AC}" srcId="{893E2FCE-92B3-4213-8D6C-AD2D9F9547F4}" destId="{53ED0DE3-354E-4EFD-B505-FF8CB953A647}" srcOrd="2" destOrd="0" parTransId="{CA75764B-7B92-4923-8135-8E58D4B1D6E9}" sibTransId="{85855899-7BEB-4897-A67B-8BD29CB23957}"/>
    <dgm:cxn modelId="{AB924EF7-68A0-4386-BC37-291BE3DE23A6}" type="presOf" srcId="{1F88543D-DCF2-475A-9BD3-B3F40487B236}" destId="{AD704F90-7869-4ACD-A1EF-C9C495CD574C}" srcOrd="0" destOrd="0" presId="urn:microsoft.com/office/officeart/2005/8/layout/hList6"/>
    <dgm:cxn modelId="{07029972-AB98-49F6-8D03-2E8A7D226BDB}" type="presParOf" srcId="{4344070F-4085-49A8-A2EF-449C16A7CC03}" destId="{85663987-1C94-4356-B112-301BC9D078F0}" srcOrd="0" destOrd="0" presId="urn:microsoft.com/office/officeart/2005/8/layout/hList6"/>
    <dgm:cxn modelId="{1C220AC0-4EC8-43C7-8772-BE57E01552BD}" type="presParOf" srcId="{4344070F-4085-49A8-A2EF-449C16A7CC03}" destId="{8E063B40-862C-426D-9688-9D64AA80911E}" srcOrd="1" destOrd="0" presId="urn:microsoft.com/office/officeart/2005/8/layout/hList6"/>
    <dgm:cxn modelId="{169A62C7-3419-4CDF-87B3-5214FFDE2A51}" type="presParOf" srcId="{4344070F-4085-49A8-A2EF-449C16A7CC03}" destId="{BA79F2F1-A752-42C7-8D5B-C4E6DC465A19}" srcOrd="2" destOrd="0" presId="urn:microsoft.com/office/officeart/2005/8/layout/hList6"/>
    <dgm:cxn modelId="{8B711B2D-C425-4776-8452-B8D788FCC146}" type="presParOf" srcId="{4344070F-4085-49A8-A2EF-449C16A7CC03}" destId="{642F5C7A-B6A6-453E-9784-E21A9304FAB7}" srcOrd="3" destOrd="0" presId="urn:microsoft.com/office/officeart/2005/8/layout/hList6"/>
    <dgm:cxn modelId="{621C238A-6CC0-4879-86CA-4FB600824CCB}" type="presParOf" srcId="{4344070F-4085-49A8-A2EF-449C16A7CC03}" destId="{82E62016-E79E-4145-ADB4-A7BAB7605076}" srcOrd="4" destOrd="0" presId="urn:microsoft.com/office/officeart/2005/8/layout/hList6"/>
    <dgm:cxn modelId="{6C4965DA-11BD-457E-962E-E8B4859CB828}" type="presParOf" srcId="{4344070F-4085-49A8-A2EF-449C16A7CC03}" destId="{24855624-1D7C-4DB1-8A45-A1DCB1A3B674}" srcOrd="5" destOrd="0" presId="urn:microsoft.com/office/officeart/2005/8/layout/hList6"/>
    <dgm:cxn modelId="{BA390B1B-E76F-4A5F-942A-592182841E34}" type="presParOf" srcId="{4344070F-4085-49A8-A2EF-449C16A7CC03}" destId="{AD704F90-7869-4ACD-A1EF-C9C495CD574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1F88543D-DCF2-475A-9BD3-B3F40487B236}">
      <dgm:prSet phldrT="[Текст]" custT="1"/>
      <dgm:spPr/>
      <dgm:t>
        <a:bodyPr/>
        <a:lstStyle/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Основы кадастрового деления территории и внесение сведений в ЕГРН</a:t>
          </a:r>
          <a:endParaRPr lang="fr-CH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254DA51-11B0-4436-86F5-8E94FEB8C579}" type="par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4720122-0537-4506-A863-C9AC6D7B71A2}" type="sib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733F700-2009-4575-9DCC-E5AA3E2110E5}">
      <dgm:prSet phldrT="[Текст]" custT="1"/>
      <dgm:spPr/>
      <dgm:t>
        <a:bodyPr/>
        <a:lstStyle/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Основы государственной регистрации права объектов недвижимости</a:t>
          </a:r>
          <a:endParaRPr lang="fr-CH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9F799C7E-33A9-42D8-BFE9-1208501AA544}">
      <dgm:prSet custT="1"/>
      <dgm:spPr/>
      <dgm:t>
        <a:bodyPr/>
        <a:lstStyle/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Кадастр  недвижимости в системе управления земельными ресурсами</a:t>
          </a:r>
          <a:endParaRPr lang="ru-RU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1FED6F1-6E21-4727-9022-C992E4E4AF9F}" type="par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553BE0E-442A-402C-AAB7-C67331E82BA4}" type="sib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3ED0DE3-354E-4EFD-B505-FF8CB953A647}">
      <dgm:prSet custT="1"/>
      <dgm:spPr/>
      <dgm:t>
        <a:bodyPr/>
        <a:lstStyle/>
        <a:p>
          <a:r>
            <a: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Кадастры  и </a:t>
          </a:r>
        </a:p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реестры </a:t>
          </a:r>
        </a:p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природных </a:t>
          </a:r>
        </a:p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ресурсов</a:t>
          </a:r>
          <a:endParaRPr lang="ru-RU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A75764B-7B92-4923-8135-8E58D4B1D6E9}" type="par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85855899-7BEB-4897-A67B-8BD29CB23957}" type="sib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344070F-4085-49A8-A2EF-449C16A7CC03}" type="pres">
      <dgm:prSet presAssocID="{893E2FCE-92B3-4213-8D6C-AD2D9F9547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85663987-1C94-4356-B112-301BC9D078F0}" type="pres">
      <dgm:prSet presAssocID="{5733F700-2009-4575-9DCC-E5AA3E2110E5}" presName="node" presStyleLbl="node1" presStyleIdx="0" presStyleCnt="4" custScaleX="82307" custLinFactNeighborX="-43630" custLinFactNeighborY="-112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E063B40-862C-426D-9688-9D64AA80911E}" type="pres">
      <dgm:prSet presAssocID="{B708EECD-2A18-4820-A2AC-D921F73DFBD0}" presName="sibTrans" presStyleCnt="0"/>
      <dgm:spPr/>
      <dgm:t>
        <a:bodyPr/>
        <a:lstStyle/>
        <a:p>
          <a:endParaRPr lang="ru-RU"/>
        </a:p>
      </dgm:t>
    </dgm:pt>
    <dgm:pt modelId="{BA79F2F1-A752-42C7-8D5B-C4E6DC465A19}" type="pres">
      <dgm:prSet presAssocID="{9F799C7E-33A9-42D8-BFE9-1208501AA544}" presName="node" presStyleLbl="node1" presStyleIdx="1" presStyleCnt="4" custScaleX="7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5C7A-B6A6-453E-9784-E21A9304FAB7}" type="pres">
      <dgm:prSet presAssocID="{4553BE0E-442A-402C-AAB7-C67331E82BA4}" presName="sibTrans" presStyleCnt="0"/>
      <dgm:spPr/>
      <dgm:t>
        <a:bodyPr/>
        <a:lstStyle/>
        <a:p>
          <a:endParaRPr lang="ru-RU"/>
        </a:p>
      </dgm:t>
    </dgm:pt>
    <dgm:pt modelId="{82E62016-E79E-4145-ADB4-A7BAB7605076}" type="pres">
      <dgm:prSet presAssocID="{53ED0DE3-354E-4EFD-B505-FF8CB953A6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55624-1D7C-4DB1-8A45-A1DCB1A3B674}" type="pres">
      <dgm:prSet presAssocID="{85855899-7BEB-4897-A67B-8BD29CB23957}" presName="sibTrans" presStyleCnt="0"/>
      <dgm:spPr/>
      <dgm:t>
        <a:bodyPr/>
        <a:lstStyle/>
        <a:p>
          <a:endParaRPr lang="ru-RU"/>
        </a:p>
      </dgm:t>
    </dgm:pt>
    <dgm:pt modelId="{AD704F90-7869-4ACD-A1EF-C9C495CD574C}" type="pres">
      <dgm:prSet presAssocID="{1F88543D-DCF2-475A-9BD3-B3F40487B236}" presName="node" presStyleLbl="node1" presStyleIdx="3" presStyleCnt="4" custScaleX="98453" custScaleY="9565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F3C1DC00-D296-4F88-953C-D7DA657DC599}" type="presOf" srcId="{53ED0DE3-354E-4EFD-B505-FF8CB953A647}" destId="{82E62016-E79E-4145-ADB4-A7BAB7605076}" srcOrd="0" destOrd="0" presId="urn:microsoft.com/office/officeart/2005/8/layout/hList6"/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1603551D-328A-4763-9640-F2302DA36743}" type="presOf" srcId="{5733F700-2009-4575-9DCC-E5AA3E2110E5}" destId="{85663987-1C94-4356-B112-301BC9D078F0}" srcOrd="0" destOrd="0" presId="urn:microsoft.com/office/officeart/2005/8/layout/hList6"/>
    <dgm:cxn modelId="{3FC88C85-32FF-4168-BFB4-39C68AC44E7C}" srcId="{893E2FCE-92B3-4213-8D6C-AD2D9F9547F4}" destId="{9F799C7E-33A9-42D8-BFE9-1208501AA544}" srcOrd="1" destOrd="0" parTransId="{C1FED6F1-6E21-4727-9022-C992E4E4AF9F}" sibTransId="{4553BE0E-442A-402C-AAB7-C67331E82BA4}"/>
    <dgm:cxn modelId="{FFFD7D03-000E-498A-BD3E-CE7E8D3002D0}" srcId="{893E2FCE-92B3-4213-8D6C-AD2D9F9547F4}" destId="{1F88543D-DCF2-475A-9BD3-B3F40487B236}" srcOrd="3" destOrd="0" parTransId="{B254DA51-11B0-4436-86F5-8E94FEB8C579}" sibTransId="{44720122-0537-4506-A863-C9AC6D7B71A2}"/>
    <dgm:cxn modelId="{054C46C1-7D04-4FF4-AA35-829727B2F1AC}" srcId="{893E2FCE-92B3-4213-8D6C-AD2D9F9547F4}" destId="{53ED0DE3-354E-4EFD-B505-FF8CB953A647}" srcOrd="2" destOrd="0" parTransId="{CA75764B-7B92-4923-8135-8E58D4B1D6E9}" sibTransId="{85855899-7BEB-4897-A67B-8BD29CB23957}"/>
    <dgm:cxn modelId="{B017FADE-A49C-496A-9524-5A6F37D56131}" type="presOf" srcId="{1F88543D-DCF2-475A-9BD3-B3F40487B236}" destId="{AD704F90-7869-4ACD-A1EF-C9C495CD574C}" srcOrd="0" destOrd="0" presId="urn:microsoft.com/office/officeart/2005/8/layout/hList6"/>
    <dgm:cxn modelId="{E0759749-6F7A-4E6A-8894-E90923FA65AD}" type="presOf" srcId="{9F799C7E-33A9-42D8-BFE9-1208501AA544}" destId="{BA79F2F1-A752-42C7-8D5B-C4E6DC465A19}" srcOrd="0" destOrd="0" presId="urn:microsoft.com/office/officeart/2005/8/layout/hList6"/>
    <dgm:cxn modelId="{BA415560-356D-4C00-B5AA-8418BAE0645F}" type="presOf" srcId="{893E2FCE-92B3-4213-8D6C-AD2D9F9547F4}" destId="{4344070F-4085-49A8-A2EF-449C16A7CC03}" srcOrd="0" destOrd="0" presId="urn:microsoft.com/office/officeart/2005/8/layout/hList6"/>
    <dgm:cxn modelId="{BDD77DB8-DB85-4A59-A312-4FDCB8025E81}" type="presParOf" srcId="{4344070F-4085-49A8-A2EF-449C16A7CC03}" destId="{85663987-1C94-4356-B112-301BC9D078F0}" srcOrd="0" destOrd="0" presId="urn:microsoft.com/office/officeart/2005/8/layout/hList6"/>
    <dgm:cxn modelId="{DC0E0B32-40DF-4B1D-992C-1F44FE96147C}" type="presParOf" srcId="{4344070F-4085-49A8-A2EF-449C16A7CC03}" destId="{8E063B40-862C-426D-9688-9D64AA80911E}" srcOrd="1" destOrd="0" presId="urn:microsoft.com/office/officeart/2005/8/layout/hList6"/>
    <dgm:cxn modelId="{CC722FA0-1D53-42CF-B149-90033EBC592E}" type="presParOf" srcId="{4344070F-4085-49A8-A2EF-449C16A7CC03}" destId="{BA79F2F1-A752-42C7-8D5B-C4E6DC465A19}" srcOrd="2" destOrd="0" presId="urn:microsoft.com/office/officeart/2005/8/layout/hList6"/>
    <dgm:cxn modelId="{62CB072B-77FD-4903-B898-9D4B84E86015}" type="presParOf" srcId="{4344070F-4085-49A8-A2EF-449C16A7CC03}" destId="{642F5C7A-B6A6-453E-9784-E21A9304FAB7}" srcOrd="3" destOrd="0" presId="urn:microsoft.com/office/officeart/2005/8/layout/hList6"/>
    <dgm:cxn modelId="{71E2F6C9-0313-4587-A7B8-9A53399344E4}" type="presParOf" srcId="{4344070F-4085-49A8-A2EF-449C16A7CC03}" destId="{82E62016-E79E-4145-ADB4-A7BAB7605076}" srcOrd="4" destOrd="0" presId="urn:microsoft.com/office/officeart/2005/8/layout/hList6"/>
    <dgm:cxn modelId="{D0DF6605-16FB-4DB3-AB74-F092900BD123}" type="presParOf" srcId="{4344070F-4085-49A8-A2EF-449C16A7CC03}" destId="{24855624-1D7C-4DB1-8A45-A1DCB1A3B674}" srcOrd="5" destOrd="0" presId="urn:microsoft.com/office/officeart/2005/8/layout/hList6"/>
    <dgm:cxn modelId="{D59F5BA7-964D-421D-9A40-20B4D3EB65C2}" type="presParOf" srcId="{4344070F-4085-49A8-A2EF-449C16A7CC03}" destId="{AD704F90-7869-4ACD-A1EF-C9C495CD574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1F88543D-DCF2-475A-9BD3-B3F40487B236}">
      <dgm:prSet phldrT="[Текст]" custT="1"/>
      <dgm:spPr/>
      <dgm:t>
        <a:bodyPr/>
        <a:lstStyle/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Лазерное сканирование</a:t>
          </a:r>
          <a:endParaRPr lang="fr-CH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254DA51-11B0-4436-86F5-8E94FEB8C579}" type="par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4720122-0537-4506-A863-C9AC6D7B71A2}" type="sib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733F700-2009-4575-9DCC-E5AA3E2110E5}">
      <dgm:prSet phldrT="[Текст]" custT="1"/>
      <dgm:spPr/>
      <dgm:t>
        <a:bodyPr/>
        <a:lstStyle/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Мониторинг  земель  и объектов недвижимости</a:t>
          </a:r>
          <a:endParaRPr lang="fr-CH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9F799C7E-33A9-42D8-BFE9-1208501AA544}">
      <dgm:prSet custT="1"/>
      <dgm:spPr/>
      <dgm:t>
        <a:bodyPr/>
        <a:lstStyle/>
        <a:p>
          <a:r>
            <a:rPr lang="ru-RU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Основы государственной кадастровой оценки</a:t>
          </a:r>
          <a:endParaRPr lang="ru-RU" sz="2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1FED6F1-6E21-4727-9022-C992E4E4AF9F}" type="par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553BE0E-442A-402C-AAB7-C67331E82BA4}" type="sib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D0C00C89-7381-4B38-8578-D5A45A8C6813}">
      <dgm:prSet/>
      <dgm:spPr/>
      <dgm:t>
        <a:bodyPr/>
        <a:lstStyle/>
        <a:p>
          <a:r>
            <a:rPr lang="ru-RU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Спутниковые и наземные системы навигации  в землеустройстве и кадастре</a:t>
          </a:r>
          <a:endParaRPr lang="ru-RU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8B29362D-8060-460A-9B41-487A93FFDC13}" type="parTrans" cxnId="{D69EE49C-8B45-4A53-AC42-625B176AE95D}">
      <dgm:prSet/>
      <dgm:spPr/>
      <dgm:t>
        <a:bodyPr/>
        <a:lstStyle/>
        <a:p>
          <a:endParaRPr lang="ru-RU"/>
        </a:p>
      </dgm:t>
    </dgm:pt>
    <dgm:pt modelId="{D83F3D48-71A0-4476-8509-C41C277FC290}" type="sibTrans" cxnId="{D69EE49C-8B45-4A53-AC42-625B176AE95D}">
      <dgm:prSet/>
      <dgm:spPr/>
      <dgm:t>
        <a:bodyPr/>
        <a:lstStyle/>
        <a:p>
          <a:endParaRPr lang="ru-RU"/>
        </a:p>
      </dgm:t>
    </dgm:pt>
    <dgm:pt modelId="{4344070F-4085-49A8-A2EF-449C16A7CC03}" type="pres">
      <dgm:prSet presAssocID="{893E2FCE-92B3-4213-8D6C-AD2D9F9547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85663987-1C94-4356-B112-301BC9D078F0}" type="pres">
      <dgm:prSet presAssocID="{5733F700-2009-4575-9DCC-E5AA3E2110E5}" presName="node" presStyleLbl="node1" presStyleIdx="0" presStyleCnt="4" custScaleX="87018" custLinFactNeighborX="-43630" custLinFactNeighborY="-112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E063B40-862C-426D-9688-9D64AA80911E}" type="pres">
      <dgm:prSet presAssocID="{B708EECD-2A18-4820-A2AC-D921F73DFBD0}" presName="sibTrans" presStyleCnt="0"/>
      <dgm:spPr/>
      <dgm:t>
        <a:bodyPr/>
        <a:lstStyle/>
        <a:p>
          <a:endParaRPr lang="ru-RU"/>
        </a:p>
      </dgm:t>
    </dgm:pt>
    <dgm:pt modelId="{BA79F2F1-A752-42C7-8D5B-C4E6DC465A19}" type="pres">
      <dgm:prSet presAssocID="{9F799C7E-33A9-42D8-BFE9-1208501AA544}" presName="node" presStyleLbl="node1" presStyleIdx="1" presStyleCnt="4" custScaleX="12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5C7A-B6A6-453E-9784-E21A9304FAB7}" type="pres">
      <dgm:prSet presAssocID="{4553BE0E-442A-402C-AAB7-C67331E82BA4}" presName="sibTrans" presStyleCnt="0"/>
      <dgm:spPr/>
      <dgm:t>
        <a:bodyPr/>
        <a:lstStyle/>
        <a:p>
          <a:endParaRPr lang="ru-RU"/>
        </a:p>
      </dgm:t>
    </dgm:pt>
    <dgm:pt modelId="{9A422634-EAEC-41DE-BC04-5F09FA2FE91F}" type="pres">
      <dgm:prSet presAssocID="{D0C00C89-7381-4B38-8578-D5A45A8C68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4A007-E106-4C33-AB57-84B1E66E4436}" type="pres">
      <dgm:prSet presAssocID="{D83F3D48-71A0-4476-8509-C41C277FC290}" presName="sibTrans" presStyleCnt="0"/>
      <dgm:spPr/>
    </dgm:pt>
    <dgm:pt modelId="{AD704F90-7869-4ACD-A1EF-C9C495CD574C}" type="pres">
      <dgm:prSet presAssocID="{1F88543D-DCF2-475A-9BD3-B3F40487B236}" presName="node" presStyleLbl="node1" presStyleIdx="3" presStyleCnt="4" custScaleX="98453" custScaleY="95654" custLinFactNeighborX="54594" custLinFactNeighborY="217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963AC0C4-8362-4FE4-85A8-2E7B97CC415E}" type="presOf" srcId="{D0C00C89-7381-4B38-8578-D5A45A8C6813}" destId="{9A422634-EAEC-41DE-BC04-5F09FA2FE91F}" srcOrd="0" destOrd="0" presId="urn:microsoft.com/office/officeart/2005/8/layout/hList6"/>
    <dgm:cxn modelId="{3CA4E248-2520-4813-BB63-752CC1B52E57}" type="presOf" srcId="{893E2FCE-92B3-4213-8D6C-AD2D9F9547F4}" destId="{4344070F-4085-49A8-A2EF-449C16A7CC03}" srcOrd="0" destOrd="0" presId="urn:microsoft.com/office/officeart/2005/8/layout/hList6"/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FFFD7D03-000E-498A-BD3E-CE7E8D3002D0}" srcId="{893E2FCE-92B3-4213-8D6C-AD2D9F9547F4}" destId="{1F88543D-DCF2-475A-9BD3-B3F40487B236}" srcOrd="3" destOrd="0" parTransId="{B254DA51-11B0-4436-86F5-8E94FEB8C579}" sibTransId="{44720122-0537-4506-A863-C9AC6D7B71A2}"/>
    <dgm:cxn modelId="{3FC88C85-32FF-4168-BFB4-39C68AC44E7C}" srcId="{893E2FCE-92B3-4213-8D6C-AD2D9F9547F4}" destId="{9F799C7E-33A9-42D8-BFE9-1208501AA544}" srcOrd="1" destOrd="0" parTransId="{C1FED6F1-6E21-4727-9022-C992E4E4AF9F}" sibTransId="{4553BE0E-442A-402C-AAB7-C67331E82BA4}"/>
    <dgm:cxn modelId="{62F86D51-828D-4E2E-A00F-ECB58A679813}" type="presOf" srcId="{5733F700-2009-4575-9DCC-E5AA3E2110E5}" destId="{85663987-1C94-4356-B112-301BC9D078F0}" srcOrd="0" destOrd="0" presId="urn:microsoft.com/office/officeart/2005/8/layout/hList6"/>
    <dgm:cxn modelId="{7414E226-93B1-47E3-93E9-46305874E9D2}" type="presOf" srcId="{9F799C7E-33A9-42D8-BFE9-1208501AA544}" destId="{BA79F2F1-A752-42C7-8D5B-C4E6DC465A19}" srcOrd="0" destOrd="0" presId="urn:microsoft.com/office/officeart/2005/8/layout/hList6"/>
    <dgm:cxn modelId="{D69EE49C-8B45-4A53-AC42-625B176AE95D}" srcId="{893E2FCE-92B3-4213-8D6C-AD2D9F9547F4}" destId="{D0C00C89-7381-4B38-8578-D5A45A8C6813}" srcOrd="2" destOrd="0" parTransId="{8B29362D-8060-460A-9B41-487A93FFDC13}" sibTransId="{D83F3D48-71A0-4476-8509-C41C277FC290}"/>
    <dgm:cxn modelId="{EC6F87F9-8E45-47AC-9212-5DB6EF86D32C}" type="presOf" srcId="{1F88543D-DCF2-475A-9BD3-B3F40487B236}" destId="{AD704F90-7869-4ACD-A1EF-C9C495CD574C}" srcOrd="0" destOrd="0" presId="urn:microsoft.com/office/officeart/2005/8/layout/hList6"/>
    <dgm:cxn modelId="{49162D7A-B24C-46A1-A489-AB89FBBD4D83}" type="presParOf" srcId="{4344070F-4085-49A8-A2EF-449C16A7CC03}" destId="{85663987-1C94-4356-B112-301BC9D078F0}" srcOrd="0" destOrd="0" presId="urn:microsoft.com/office/officeart/2005/8/layout/hList6"/>
    <dgm:cxn modelId="{A4942353-1D85-4DD7-8497-04E350E930DD}" type="presParOf" srcId="{4344070F-4085-49A8-A2EF-449C16A7CC03}" destId="{8E063B40-862C-426D-9688-9D64AA80911E}" srcOrd="1" destOrd="0" presId="urn:microsoft.com/office/officeart/2005/8/layout/hList6"/>
    <dgm:cxn modelId="{1523A684-C8C6-45B7-826C-2352A202285B}" type="presParOf" srcId="{4344070F-4085-49A8-A2EF-449C16A7CC03}" destId="{BA79F2F1-A752-42C7-8D5B-C4E6DC465A19}" srcOrd="2" destOrd="0" presId="urn:microsoft.com/office/officeart/2005/8/layout/hList6"/>
    <dgm:cxn modelId="{DA8B22A6-584D-4AA6-B2F3-2EC7260DEDC6}" type="presParOf" srcId="{4344070F-4085-49A8-A2EF-449C16A7CC03}" destId="{642F5C7A-B6A6-453E-9784-E21A9304FAB7}" srcOrd="3" destOrd="0" presId="urn:microsoft.com/office/officeart/2005/8/layout/hList6"/>
    <dgm:cxn modelId="{FAC6A87E-8736-4086-A882-8D3606CF5291}" type="presParOf" srcId="{4344070F-4085-49A8-A2EF-449C16A7CC03}" destId="{9A422634-EAEC-41DE-BC04-5F09FA2FE91F}" srcOrd="4" destOrd="0" presId="urn:microsoft.com/office/officeart/2005/8/layout/hList6"/>
    <dgm:cxn modelId="{4B5B5728-544E-45B3-B629-D55F97557EE2}" type="presParOf" srcId="{4344070F-4085-49A8-A2EF-449C16A7CC03}" destId="{B9E4A007-E106-4C33-AB57-84B1E66E4436}" srcOrd="5" destOrd="0" presId="urn:microsoft.com/office/officeart/2005/8/layout/hList6"/>
    <dgm:cxn modelId="{1A36D4ED-20A7-49AC-80F4-55FC5CEF812E}" type="presParOf" srcId="{4344070F-4085-49A8-A2EF-449C16A7CC03}" destId="{AD704F90-7869-4ACD-A1EF-C9C495CD574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1F88543D-DCF2-475A-9BD3-B3F40487B236}">
      <dgm:prSet phldrT="[Текст]" custT="1"/>
      <dgm:spPr/>
      <dgm:t>
        <a:bodyPr/>
        <a:lstStyle/>
        <a:p>
          <a:r>
            <a: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Рынок </a:t>
          </a:r>
        </a:p>
        <a:p>
          <a:r>
            <a: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недвижимости</a:t>
          </a:r>
          <a:endParaRPr lang="fr-CH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254DA51-11B0-4436-86F5-8E94FEB8C579}" type="par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4720122-0537-4506-A863-C9AC6D7B71A2}" type="sibTrans" cxnId="{FFFD7D03-000E-498A-BD3E-CE7E8D3002D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733F700-2009-4575-9DCC-E5AA3E2110E5}">
      <dgm:prSet phldrT="[Текст]" custT="1"/>
      <dgm:spPr/>
      <dgm:t>
        <a:bodyPr/>
        <a:lstStyle/>
        <a:p>
          <a:r>
            <a: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Типология объектов недвижимости</a:t>
          </a:r>
          <a:endParaRPr lang="fr-CH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endParaRPr lang="fr-CH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9F799C7E-33A9-42D8-BFE9-1208501AA544}">
      <dgm:prSet custT="1"/>
      <dgm:spPr/>
      <dgm:t>
        <a:bodyPr/>
        <a:lstStyle/>
        <a:p>
          <a:r>
            <a: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Основы оценки земли и недвижимости</a:t>
          </a:r>
          <a:endParaRPr lang="ru-RU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1FED6F1-6E21-4727-9022-C992E4E4AF9F}" type="par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553BE0E-442A-402C-AAB7-C67331E82BA4}" type="sibTrans" cxnId="{3FC88C85-32FF-4168-BFB4-39C68AC44E7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3ED0DE3-354E-4EFD-B505-FF8CB953A647}">
      <dgm:prSet custT="1"/>
      <dgm:spPr/>
      <dgm:t>
        <a:bodyPr/>
        <a:lstStyle/>
        <a:p>
          <a:r>
            <a: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Анализ результатов рыночной и кадастровой оценки земель и объектов недвижимости</a:t>
          </a:r>
          <a:endParaRPr lang="ru-RU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A75764B-7B92-4923-8135-8E58D4B1D6E9}" type="par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85855899-7BEB-4897-A67B-8BD29CB23957}" type="sibTrans" cxnId="{054C46C1-7D04-4FF4-AA35-829727B2F1AC}">
      <dgm:prSet/>
      <dgm:spPr/>
      <dgm:t>
        <a:bodyPr/>
        <a:lstStyle/>
        <a:p>
          <a:endParaRPr lang="ru-RU" sz="15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344070F-4085-49A8-A2EF-449C16A7CC03}" type="pres">
      <dgm:prSet presAssocID="{893E2FCE-92B3-4213-8D6C-AD2D9F9547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85663987-1C94-4356-B112-301BC9D078F0}" type="pres">
      <dgm:prSet presAssocID="{5733F700-2009-4575-9DCC-E5AA3E2110E5}" presName="node" presStyleLbl="node1" presStyleIdx="0" presStyleCnt="4" custScaleX="65251" custLinFactNeighborX="-43630" custLinFactNeighborY="-112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E063B40-862C-426D-9688-9D64AA80911E}" type="pres">
      <dgm:prSet presAssocID="{B708EECD-2A18-4820-A2AC-D921F73DFBD0}" presName="sibTrans" presStyleCnt="0"/>
      <dgm:spPr/>
      <dgm:t>
        <a:bodyPr/>
        <a:lstStyle/>
        <a:p>
          <a:endParaRPr lang="ru-RU"/>
        </a:p>
      </dgm:t>
    </dgm:pt>
    <dgm:pt modelId="{BA79F2F1-A752-42C7-8D5B-C4E6DC465A19}" type="pres">
      <dgm:prSet presAssocID="{9F799C7E-33A9-42D8-BFE9-1208501AA544}" presName="node" presStyleLbl="node1" presStyleIdx="1" presStyleCnt="4" custScaleX="67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5C7A-B6A6-453E-9784-E21A9304FAB7}" type="pres">
      <dgm:prSet presAssocID="{4553BE0E-442A-402C-AAB7-C67331E82BA4}" presName="sibTrans" presStyleCnt="0"/>
      <dgm:spPr/>
      <dgm:t>
        <a:bodyPr/>
        <a:lstStyle/>
        <a:p>
          <a:endParaRPr lang="ru-RU"/>
        </a:p>
      </dgm:t>
    </dgm:pt>
    <dgm:pt modelId="{82E62016-E79E-4145-ADB4-A7BAB7605076}" type="pres">
      <dgm:prSet presAssocID="{53ED0DE3-354E-4EFD-B505-FF8CB953A6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55624-1D7C-4DB1-8A45-A1DCB1A3B674}" type="pres">
      <dgm:prSet presAssocID="{85855899-7BEB-4897-A67B-8BD29CB23957}" presName="sibTrans" presStyleCnt="0"/>
      <dgm:spPr/>
      <dgm:t>
        <a:bodyPr/>
        <a:lstStyle/>
        <a:p>
          <a:endParaRPr lang="ru-RU"/>
        </a:p>
      </dgm:t>
    </dgm:pt>
    <dgm:pt modelId="{AD704F90-7869-4ACD-A1EF-C9C495CD574C}" type="pres">
      <dgm:prSet presAssocID="{1F88543D-DCF2-475A-9BD3-B3F40487B236}" presName="node" presStyleLbl="node1" presStyleIdx="3" presStyleCnt="4" custScaleX="98453" custScaleY="9565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4DC47FAC-57CB-4681-87B2-8791D2213DC3}" type="presOf" srcId="{893E2FCE-92B3-4213-8D6C-AD2D9F9547F4}" destId="{4344070F-4085-49A8-A2EF-449C16A7CC03}" srcOrd="0" destOrd="0" presId="urn:microsoft.com/office/officeart/2005/8/layout/hList6"/>
    <dgm:cxn modelId="{465DFD2A-639E-4711-A04C-251EF555FB1D}" type="presOf" srcId="{9F799C7E-33A9-42D8-BFE9-1208501AA544}" destId="{BA79F2F1-A752-42C7-8D5B-C4E6DC465A19}" srcOrd="0" destOrd="0" presId="urn:microsoft.com/office/officeart/2005/8/layout/hList6"/>
    <dgm:cxn modelId="{5568FFCA-5511-433C-856F-DCAF2487E149}" type="presOf" srcId="{5733F700-2009-4575-9DCC-E5AA3E2110E5}" destId="{85663987-1C94-4356-B112-301BC9D078F0}" srcOrd="0" destOrd="0" presId="urn:microsoft.com/office/officeart/2005/8/layout/hList6"/>
    <dgm:cxn modelId="{3FC88C85-32FF-4168-BFB4-39C68AC44E7C}" srcId="{893E2FCE-92B3-4213-8D6C-AD2D9F9547F4}" destId="{9F799C7E-33A9-42D8-BFE9-1208501AA544}" srcOrd="1" destOrd="0" parTransId="{C1FED6F1-6E21-4727-9022-C992E4E4AF9F}" sibTransId="{4553BE0E-442A-402C-AAB7-C67331E82BA4}"/>
    <dgm:cxn modelId="{096BE45E-CA2D-4D23-AE17-FBE8CF0D3FB6}" type="presOf" srcId="{1F88543D-DCF2-475A-9BD3-B3F40487B236}" destId="{AD704F90-7869-4ACD-A1EF-C9C495CD574C}" srcOrd="0" destOrd="0" presId="urn:microsoft.com/office/officeart/2005/8/layout/hList6"/>
    <dgm:cxn modelId="{FFFD7D03-000E-498A-BD3E-CE7E8D3002D0}" srcId="{893E2FCE-92B3-4213-8D6C-AD2D9F9547F4}" destId="{1F88543D-DCF2-475A-9BD3-B3F40487B236}" srcOrd="3" destOrd="0" parTransId="{B254DA51-11B0-4436-86F5-8E94FEB8C579}" sibTransId="{44720122-0537-4506-A863-C9AC6D7B71A2}"/>
    <dgm:cxn modelId="{054C46C1-7D04-4FF4-AA35-829727B2F1AC}" srcId="{893E2FCE-92B3-4213-8D6C-AD2D9F9547F4}" destId="{53ED0DE3-354E-4EFD-B505-FF8CB953A647}" srcOrd="2" destOrd="0" parTransId="{CA75764B-7B92-4923-8135-8E58D4B1D6E9}" sibTransId="{85855899-7BEB-4897-A67B-8BD29CB23957}"/>
    <dgm:cxn modelId="{9ED8B9DD-533C-496B-913D-0EAF9E3463B8}" type="presOf" srcId="{53ED0DE3-354E-4EFD-B505-FF8CB953A647}" destId="{82E62016-E79E-4145-ADB4-A7BAB7605076}" srcOrd="0" destOrd="0" presId="urn:microsoft.com/office/officeart/2005/8/layout/hList6"/>
    <dgm:cxn modelId="{5A4C2086-2C31-4461-85A6-D73F9AEF87D1}" type="presParOf" srcId="{4344070F-4085-49A8-A2EF-449C16A7CC03}" destId="{85663987-1C94-4356-B112-301BC9D078F0}" srcOrd="0" destOrd="0" presId="urn:microsoft.com/office/officeart/2005/8/layout/hList6"/>
    <dgm:cxn modelId="{20D06592-1A17-41D1-AC83-B133D2F4251A}" type="presParOf" srcId="{4344070F-4085-49A8-A2EF-449C16A7CC03}" destId="{8E063B40-862C-426D-9688-9D64AA80911E}" srcOrd="1" destOrd="0" presId="urn:microsoft.com/office/officeart/2005/8/layout/hList6"/>
    <dgm:cxn modelId="{5DFB0920-01C3-4F6A-9C1F-EA7801CBF443}" type="presParOf" srcId="{4344070F-4085-49A8-A2EF-449C16A7CC03}" destId="{BA79F2F1-A752-42C7-8D5B-C4E6DC465A19}" srcOrd="2" destOrd="0" presId="urn:microsoft.com/office/officeart/2005/8/layout/hList6"/>
    <dgm:cxn modelId="{BD1B7326-3C68-4F37-A68D-F2D48DA6C743}" type="presParOf" srcId="{4344070F-4085-49A8-A2EF-449C16A7CC03}" destId="{642F5C7A-B6A6-453E-9784-E21A9304FAB7}" srcOrd="3" destOrd="0" presId="urn:microsoft.com/office/officeart/2005/8/layout/hList6"/>
    <dgm:cxn modelId="{AAD9C02E-06AE-4818-A691-D7DF47208DAF}" type="presParOf" srcId="{4344070F-4085-49A8-A2EF-449C16A7CC03}" destId="{82E62016-E79E-4145-ADB4-A7BAB7605076}" srcOrd="4" destOrd="0" presId="urn:microsoft.com/office/officeart/2005/8/layout/hList6"/>
    <dgm:cxn modelId="{B2E54904-5DBF-4D16-8E82-57FEBACB5848}" type="presParOf" srcId="{4344070F-4085-49A8-A2EF-449C16A7CC03}" destId="{24855624-1D7C-4DB1-8A45-A1DCB1A3B674}" srcOrd="5" destOrd="0" presId="urn:microsoft.com/office/officeart/2005/8/layout/hList6"/>
    <dgm:cxn modelId="{DE032A01-530A-41AC-BC31-57DF8E5AA646}" type="presParOf" srcId="{4344070F-4085-49A8-A2EF-449C16A7CC03}" destId="{AD704F90-7869-4ACD-A1EF-C9C495CD574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33F1FD57-8655-4F3F-8A72-6C2EAF879F8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Обучение в рамках партнерских соглашений:</a:t>
          </a:r>
        </a:p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 без стипендиальной поддержки; стипендиальная поддержка</a:t>
          </a:r>
          <a:endParaRPr lang="ru-RU" dirty="0" smtClean="0"/>
        </a:p>
        <a:p>
          <a:endParaRPr lang="ru-RU" dirty="0" smtClean="0"/>
        </a:p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Обучение по программе </a:t>
          </a:r>
          <a:r>
            <a:rPr lang="ru-RU" b="1" dirty="0" err="1" smtClean="0">
              <a:solidFill>
                <a:schemeClr val="tx1"/>
              </a:solidFill>
              <a:latin typeface="Georgia" pitchFamily="18" charset="0"/>
            </a:rPr>
            <a:t>Эразмус+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C25ACE4B-F436-4532-8516-31BE24237DBD}" type="parTrans" cxnId="{FD534D44-D588-44E8-B80F-4928EFC84B54}">
      <dgm:prSet/>
      <dgm:spPr/>
      <dgm:t>
        <a:bodyPr/>
        <a:lstStyle/>
        <a:p>
          <a:endParaRPr lang="ru-RU"/>
        </a:p>
      </dgm:t>
    </dgm:pt>
    <dgm:pt modelId="{F13F8BEC-55C1-45FC-A181-469DCA66DF83}" type="sibTrans" cxnId="{FD534D44-D588-44E8-B80F-4928EFC84B54}">
      <dgm:prSet/>
      <dgm:spPr/>
      <dgm:t>
        <a:bodyPr/>
        <a:lstStyle/>
        <a:p>
          <a:endParaRPr lang="ru-RU"/>
        </a:p>
      </dgm:t>
    </dgm:pt>
    <dgm:pt modelId="{7427C224-1DFA-4B6C-81F1-37AB35C78759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eorgia" pitchFamily="18" charset="0"/>
            </a:rPr>
            <a:t>По состоянию на 01.09.2023 г.,  БФУ им. И. Канта заключил и успешно  осуществляет  25 партнерских договоров по реализации  академической мобильности. </a:t>
          </a:r>
        </a:p>
        <a:p>
          <a:r>
            <a:rPr lang="ru-RU" sz="1400" b="1" dirty="0" smtClean="0">
              <a:solidFill>
                <a:schemeClr val="tx1"/>
              </a:solidFill>
              <a:latin typeface="Georgia" pitchFamily="18" charset="0"/>
            </a:rPr>
            <a:t>В рамках каждого договора указывается область сотрудничества и категории студентов (бакалавры, магистранты, аспиранты) и сотрудников (ППС / сотрудники администрации), которые могут принимать участие в отборочных турах на получение стипендии/гранта.</a:t>
          </a:r>
          <a:endParaRPr lang="ru-RU" sz="1400" b="1" dirty="0">
            <a:solidFill>
              <a:schemeClr val="tx1"/>
            </a:solidFill>
            <a:latin typeface="Georgia" pitchFamily="18" charset="0"/>
          </a:endParaRPr>
        </a:p>
      </dgm:t>
    </dgm:pt>
    <dgm:pt modelId="{1DD3A2C3-DA10-4BB5-8B32-246FCAA08225}" type="parTrans" cxnId="{AE7FEF21-2362-4F62-8419-A8384D59EBCF}">
      <dgm:prSet/>
      <dgm:spPr/>
      <dgm:t>
        <a:bodyPr/>
        <a:lstStyle/>
        <a:p>
          <a:endParaRPr lang="ru-RU"/>
        </a:p>
      </dgm:t>
    </dgm:pt>
    <dgm:pt modelId="{3793BB73-AB0C-4E2B-8CB8-B285D74483B1}" type="sibTrans" cxnId="{AE7FEF21-2362-4F62-8419-A8384D59EBCF}">
      <dgm:prSet/>
      <dgm:spPr/>
      <dgm:t>
        <a:bodyPr/>
        <a:lstStyle/>
        <a:p>
          <a:endParaRPr lang="ru-RU"/>
        </a:p>
      </dgm:t>
    </dgm:pt>
    <dgm:pt modelId="{64C58231-7EF1-4B44-A696-EE17307BA0E4}">
      <dgm:prSet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Georgia" pitchFamily="18" charset="0"/>
            </a:rPr>
            <a:t>Программа «Балтийский университет» объединяет 84 вуза стран Балтийского региона. В рамках программы обсуждаются вопросы устойчивого развития и защиты окружающей среды.</a:t>
          </a:r>
          <a:endParaRPr lang="ru-RU" sz="2200" b="1" dirty="0">
            <a:solidFill>
              <a:schemeClr val="tx1"/>
            </a:solidFill>
            <a:latin typeface="Georgia" pitchFamily="18" charset="0"/>
          </a:endParaRPr>
        </a:p>
      </dgm:t>
    </dgm:pt>
    <dgm:pt modelId="{92923413-0EAE-45B3-AD54-648681A74B64}" type="parTrans" cxnId="{45F3BA4F-81FB-462A-BA86-18A7E9929E50}">
      <dgm:prSet/>
      <dgm:spPr/>
      <dgm:t>
        <a:bodyPr/>
        <a:lstStyle/>
        <a:p>
          <a:endParaRPr lang="ru-RU"/>
        </a:p>
      </dgm:t>
    </dgm:pt>
    <dgm:pt modelId="{440D1D30-B320-494F-8861-00290698B534}" type="sibTrans" cxnId="{45F3BA4F-81FB-462A-BA86-18A7E9929E50}">
      <dgm:prSet/>
      <dgm:spPr/>
      <dgm:t>
        <a:bodyPr/>
        <a:lstStyle/>
        <a:p>
          <a:endParaRPr lang="ru-RU"/>
        </a:p>
      </dgm:t>
    </dgm:pt>
    <dgm:pt modelId="{4344070F-4085-49A8-A2EF-449C16A7CC03}" type="pres">
      <dgm:prSet presAssocID="{893E2FCE-92B3-4213-8D6C-AD2D9F9547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033CF1F7-412A-4328-9C14-532958B8E46A}" type="pres">
      <dgm:prSet presAssocID="{33F1FD57-8655-4F3F-8A72-6C2EAF879F85}" presName="node" presStyleLbl="node1" presStyleIdx="0" presStyleCnt="3" custLinFactNeighborX="-1504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F5A86-9477-4DB3-9F59-67C00B504962}" type="pres">
      <dgm:prSet presAssocID="{F13F8BEC-55C1-45FC-A181-469DCA66DF83}" presName="sibTrans" presStyleCnt="0"/>
      <dgm:spPr/>
    </dgm:pt>
    <dgm:pt modelId="{6BA3E388-9E6A-48D0-B642-D0977EA0C2C0}" type="pres">
      <dgm:prSet presAssocID="{7427C224-1DFA-4B6C-81F1-37AB35C78759}" presName="node" presStyleLbl="node1" presStyleIdx="1" presStyleCnt="3" custLinFactNeighborX="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C6715-AEF3-4EBA-B678-1156E4E96D4D}" type="pres">
      <dgm:prSet presAssocID="{3793BB73-AB0C-4E2B-8CB8-B285D74483B1}" presName="sibTrans" presStyleCnt="0"/>
      <dgm:spPr/>
    </dgm:pt>
    <dgm:pt modelId="{36906AFE-6692-4724-BE5D-E44E4FEDBA4B}" type="pres">
      <dgm:prSet presAssocID="{64C58231-7EF1-4B44-A696-EE17307BA0E4}" presName="node" presStyleLbl="node1" presStyleIdx="2" presStyleCnt="3" custLinFactNeighborX="4203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84AE1-AE8F-4DD0-86C1-39FE79347122}" type="presOf" srcId="{7427C224-1DFA-4B6C-81F1-37AB35C78759}" destId="{6BA3E388-9E6A-48D0-B642-D0977EA0C2C0}" srcOrd="0" destOrd="0" presId="urn:microsoft.com/office/officeart/2005/8/layout/hList6"/>
    <dgm:cxn modelId="{5C68C2D7-941C-4F41-A380-04CBEF86DD3B}" type="presOf" srcId="{893E2FCE-92B3-4213-8D6C-AD2D9F9547F4}" destId="{4344070F-4085-49A8-A2EF-449C16A7CC03}" srcOrd="0" destOrd="0" presId="urn:microsoft.com/office/officeart/2005/8/layout/hList6"/>
    <dgm:cxn modelId="{FD534D44-D588-44E8-B80F-4928EFC84B54}" srcId="{893E2FCE-92B3-4213-8D6C-AD2D9F9547F4}" destId="{33F1FD57-8655-4F3F-8A72-6C2EAF879F85}" srcOrd="0" destOrd="0" parTransId="{C25ACE4B-F436-4532-8516-31BE24237DBD}" sibTransId="{F13F8BEC-55C1-45FC-A181-469DCA66DF83}"/>
    <dgm:cxn modelId="{85345D8A-F075-4C5D-92F7-66AC7656C11E}" type="presOf" srcId="{33F1FD57-8655-4F3F-8A72-6C2EAF879F85}" destId="{033CF1F7-412A-4328-9C14-532958B8E46A}" srcOrd="0" destOrd="0" presId="urn:microsoft.com/office/officeart/2005/8/layout/hList6"/>
    <dgm:cxn modelId="{AE7FEF21-2362-4F62-8419-A8384D59EBCF}" srcId="{893E2FCE-92B3-4213-8D6C-AD2D9F9547F4}" destId="{7427C224-1DFA-4B6C-81F1-37AB35C78759}" srcOrd="1" destOrd="0" parTransId="{1DD3A2C3-DA10-4BB5-8B32-246FCAA08225}" sibTransId="{3793BB73-AB0C-4E2B-8CB8-B285D74483B1}"/>
    <dgm:cxn modelId="{45F3BA4F-81FB-462A-BA86-18A7E9929E50}" srcId="{893E2FCE-92B3-4213-8D6C-AD2D9F9547F4}" destId="{64C58231-7EF1-4B44-A696-EE17307BA0E4}" srcOrd="2" destOrd="0" parTransId="{92923413-0EAE-45B3-AD54-648681A74B64}" sibTransId="{440D1D30-B320-494F-8861-00290698B534}"/>
    <dgm:cxn modelId="{735C979B-BB7C-4E78-9873-FC5574E5EBBC}" type="presOf" srcId="{64C58231-7EF1-4B44-A696-EE17307BA0E4}" destId="{36906AFE-6692-4724-BE5D-E44E4FEDBA4B}" srcOrd="0" destOrd="0" presId="urn:microsoft.com/office/officeart/2005/8/layout/hList6"/>
    <dgm:cxn modelId="{2BEEB311-10F5-4003-BE56-7D18C1A9C4CE}" type="presParOf" srcId="{4344070F-4085-49A8-A2EF-449C16A7CC03}" destId="{033CF1F7-412A-4328-9C14-532958B8E46A}" srcOrd="0" destOrd="0" presId="urn:microsoft.com/office/officeart/2005/8/layout/hList6"/>
    <dgm:cxn modelId="{867A4996-9E32-4064-9F59-992A19752411}" type="presParOf" srcId="{4344070F-4085-49A8-A2EF-449C16A7CC03}" destId="{400F5A86-9477-4DB3-9F59-67C00B504962}" srcOrd="1" destOrd="0" presId="urn:microsoft.com/office/officeart/2005/8/layout/hList6"/>
    <dgm:cxn modelId="{4583CA76-470E-4DE4-87BC-A2A28716BFC2}" type="presParOf" srcId="{4344070F-4085-49A8-A2EF-449C16A7CC03}" destId="{6BA3E388-9E6A-48D0-B642-D0977EA0C2C0}" srcOrd="2" destOrd="0" presId="urn:microsoft.com/office/officeart/2005/8/layout/hList6"/>
    <dgm:cxn modelId="{79EAB2B3-18CE-4AE5-A8B5-307962C30883}" type="presParOf" srcId="{4344070F-4085-49A8-A2EF-449C16A7CC03}" destId="{64CC6715-AEF3-4EBA-B678-1156E4E96D4D}" srcOrd="3" destOrd="0" presId="urn:microsoft.com/office/officeart/2005/8/layout/hList6"/>
    <dgm:cxn modelId="{CFE82B6B-AA58-4945-9D44-BA1D548B2CE2}" type="presParOf" srcId="{4344070F-4085-49A8-A2EF-449C16A7CC03}" destId="{36906AFE-6692-4724-BE5D-E44E4FEDBA4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</dgm:pt>
    <dgm:pt modelId="{CF586CA9-EF8D-483A-880D-C71D5DF58252}">
      <dgm:prSet phldrT="[Text]" custT="1"/>
      <dgm:spPr/>
      <dgm:t>
        <a:bodyPr/>
        <a:lstStyle/>
        <a:p>
          <a:r>
            <a:rPr lang="ru-RU" sz="1800" b="1" dirty="0">
              <a:latin typeface="Georgia" pitchFamily="18" charset="0"/>
            </a:rPr>
            <a:t>Цифровое землеустройство</a:t>
          </a:r>
          <a:endParaRPr lang="en-US" sz="1800" b="1" dirty="0"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D42767FE-471B-47A5-9CF8-75ACCDE282D2}">
      <dgm:prSet phldrT="[Text]" custT="1"/>
      <dgm:spPr/>
      <dgm:t>
        <a:bodyPr/>
        <a:lstStyle/>
        <a:p>
          <a:r>
            <a:rPr lang="ru-RU" sz="1800" b="1" dirty="0">
              <a:latin typeface="Georgia" pitchFamily="18" charset="0"/>
            </a:rPr>
            <a:t>Управление земельными ресурсами и объектами недвижимости</a:t>
          </a:r>
          <a:endParaRPr lang="en-US" sz="1800" b="1" dirty="0">
            <a:latin typeface="Georgia" pitchFamily="18" charset="0"/>
          </a:endParaRPr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endParaRPr lang="fr-CH" sz="16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2" custScaleX="97839" custScaleY="67356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2"/>
      <dgm:spPr>
        <a:solidFill>
          <a:schemeClr val="bg1"/>
        </a:solidFill>
      </dgm:spPr>
    </dgm:pt>
    <dgm:pt modelId="{F7AA5DB8-769E-41E9-8712-B8441F748E27}" type="pres">
      <dgm:prSet presAssocID="{CF586CA9-EF8D-483A-880D-C71D5DF582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73423CC0-8B6A-4741-8F6A-FEA042EB439F}" type="pres">
      <dgm:prSet presAssocID="{D42767FE-471B-47A5-9CF8-75ACCDE282D2}" presName="comp" presStyleCnt="0"/>
      <dgm:spPr/>
    </dgm:pt>
    <dgm:pt modelId="{CE794F63-E454-4E0F-9B86-7DC254559AD8}" type="pres">
      <dgm:prSet presAssocID="{D42767FE-471B-47A5-9CF8-75ACCDE282D2}" presName="box" presStyleLbl="node1" presStyleIdx="1" presStyleCnt="2"/>
      <dgm:spPr/>
      <dgm:t>
        <a:bodyPr/>
        <a:lstStyle/>
        <a:p>
          <a:endParaRPr lang="ru-RU"/>
        </a:p>
      </dgm:t>
    </dgm:pt>
    <dgm:pt modelId="{A9EEA093-6B73-494B-95B8-0057F10B21D7}" type="pres">
      <dgm:prSet presAssocID="{D42767FE-471B-47A5-9CF8-75ACCDE282D2}" presName="img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9FD7B0-66F7-438D-9660-677A238EBE2B}" type="pres">
      <dgm:prSet presAssocID="{D42767FE-471B-47A5-9CF8-75ACCDE282D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7BAF9-B486-4AC8-AA88-CBC728130766}" type="presOf" srcId="{CF586CA9-EF8D-483A-880D-C71D5DF58252}" destId="{F16C02B9-A3FC-4007-B4C1-AFFD3C6C6C0B}" srcOrd="0" destOrd="0" presId="urn:microsoft.com/office/officeart/2005/8/layout/vList4#1"/>
    <dgm:cxn modelId="{16E08091-4DD2-4702-82BA-DF7D9E576CCB}" type="presOf" srcId="{D42767FE-471B-47A5-9CF8-75ACCDE282D2}" destId="{CE794F63-E454-4E0F-9B86-7DC254559AD8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55342285-5A85-445A-BC7D-93A36451DD53}" type="presOf" srcId="{CF586CA9-EF8D-483A-880D-C71D5DF58252}" destId="{F7AA5DB8-769E-41E9-8712-B8441F748E27}" srcOrd="1" destOrd="0" presId="urn:microsoft.com/office/officeart/2005/8/layout/vList4#1"/>
    <dgm:cxn modelId="{57808B15-E830-49BD-B100-817393DA02AA}" type="presOf" srcId="{C253F673-A652-41A5-87CD-FC14A1740E26}" destId="{2B7C71E3-1F7D-4C21-8C4D-278ACA6E5973}" srcOrd="0" destOrd="0" presId="urn:microsoft.com/office/officeart/2005/8/layout/vList4#1"/>
    <dgm:cxn modelId="{79F8662D-02F1-4AA9-87E9-9E13AB853F9F}" type="presOf" srcId="{D42767FE-471B-47A5-9CF8-75ACCDE282D2}" destId="{7D9FD7B0-66F7-438D-9660-677A238EBE2B}" srcOrd="1" destOrd="0" presId="urn:microsoft.com/office/officeart/2005/8/layout/vList4#1"/>
    <dgm:cxn modelId="{E8D2DFFD-EDC7-481C-91B1-BFBCF9D24687}" srcId="{C253F673-A652-41A5-87CD-FC14A1740E26}" destId="{D42767FE-471B-47A5-9CF8-75ACCDE282D2}" srcOrd="1" destOrd="0" parTransId="{822B2C7E-7906-497F-86B2-A30F915732D7}" sibTransId="{A0656141-0D83-4DD9-B014-7E7D9A3748A4}"/>
    <dgm:cxn modelId="{612793E7-D88F-4796-AD46-15D6F76760CE}" type="presParOf" srcId="{2B7C71E3-1F7D-4C21-8C4D-278ACA6E5973}" destId="{9F0C9F1D-7C02-4424-893C-EC5C1D5B677F}" srcOrd="0" destOrd="0" presId="urn:microsoft.com/office/officeart/2005/8/layout/vList4#1"/>
    <dgm:cxn modelId="{E002E7EC-DAFF-432E-A8FC-7DB9385E45E2}" type="presParOf" srcId="{9F0C9F1D-7C02-4424-893C-EC5C1D5B677F}" destId="{F16C02B9-A3FC-4007-B4C1-AFFD3C6C6C0B}" srcOrd="0" destOrd="0" presId="urn:microsoft.com/office/officeart/2005/8/layout/vList4#1"/>
    <dgm:cxn modelId="{3D9BA6DE-8DEF-4C3C-97F5-38E86DABDBD0}" type="presParOf" srcId="{9F0C9F1D-7C02-4424-893C-EC5C1D5B677F}" destId="{0D5ABCD5-C2A7-401A-BD4B-25F7FC5BEE71}" srcOrd="1" destOrd="0" presId="urn:microsoft.com/office/officeart/2005/8/layout/vList4#1"/>
    <dgm:cxn modelId="{DC76BD27-8F28-4336-9453-1AAA3700098A}" type="presParOf" srcId="{9F0C9F1D-7C02-4424-893C-EC5C1D5B677F}" destId="{F7AA5DB8-769E-41E9-8712-B8441F748E27}" srcOrd="2" destOrd="0" presId="urn:microsoft.com/office/officeart/2005/8/layout/vList4#1"/>
    <dgm:cxn modelId="{7623FD61-4259-4838-9A23-8108B1055923}" type="presParOf" srcId="{2B7C71E3-1F7D-4C21-8C4D-278ACA6E5973}" destId="{C3AB093B-7C8D-4FA5-ABCE-934F420B88AD}" srcOrd="1" destOrd="0" presId="urn:microsoft.com/office/officeart/2005/8/layout/vList4#1"/>
    <dgm:cxn modelId="{9FE902D3-DF9A-4457-9A08-8D7A7E597A1D}" type="presParOf" srcId="{2B7C71E3-1F7D-4C21-8C4D-278ACA6E5973}" destId="{73423CC0-8B6A-4741-8F6A-FEA042EB439F}" srcOrd="2" destOrd="0" presId="urn:microsoft.com/office/officeart/2005/8/layout/vList4#1"/>
    <dgm:cxn modelId="{9D9A7BBA-5488-4CDD-B776-BC7B1323339E}" type="presParOf" srcId="{73423CC0-8B6A-4741-8F6A-FEA042EB439F}" destId="{CE794F63-E454-4E0F-9B86-7DC254559AD8}" srcOrd="0" destOrd="0" presId="urn:microsoft.com/office/officeart/2005/8/layout/vList4#1"/>
    <dgm:cxn modelId="{BDB4796F-7CFF-4A4C-BC15-6C8926A8E286}" type="presParOf" srcId="{73423CC0-8B6A-4741-8F6A-FEA042EB439F}" destId="{A9EEA093-6B73-494B-95B8-0057F10B21D7}" srcOrd="1" destOrd="0" presId="urn:microsoft.com/office/officeart/2005/8/layout/vList4#1"/>
    <dgm:cxn modelId="{48E80392-8F1E-4281-A424-45F87AC21990}" type="presParOf" srcId="{73423CC0-8B6A-4741-8F6A-FEA042EB439F}" destId="{7D9FD7B0-66F7-438D-9660-677A238EBE2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ierarchy3" loCatId="hierarchy" qsTypeId="urn:microsoft.com/office/officeart/2005/8/quickstyle/3d4" qsCatId="3D" csTypeId="urn:microsoft.com/office/officeart/2005/8/colors/colorful1#4" csCatId="colorful" phldr="1"/>
      <dgm:spPr/>
      <dgm:t>
        <a:bodyPr/>
        <a:lstStyle/>
        <a:p>
          <a:endParaRPr lang="fr-CH"/>
        </a:p>
      </dgm:t>
    </dgm:pt>
    <dgm:pt modelId="{1F88543D-DCF2-475A-9BD3-B3F40487B236}">
      <dgm:prSet phldrT="[Текст]" custT="1"/>
      <dgm:spPr/>
      <dgm:t>
        <a:bodyPr/>
        <a:lstStyle/>
        <a:p>
          <a:r>
            <a:rPr lang="ru-RU" sz="2000" b="1" dirty="0">
              <a:latin typeface="Georgia" pitchFamily="18" charset="0"/>
            </a:rPr>
            <a:t>Программа «Управление земельными ресурсами и объектами недвижимости»</a:t>
          </a:r>
          <a:endParaRPr lang="fr-CH" sz="2000" b="1" dirty="0">
            <a:latin typeface="Georgia" pitchFamily="18" charset="0"/>
          </a:endParaRPr>
        </a:p>
      </dgm:t>
    </dgm:pt>
    <dgm:pt modelId="{B254DA51-11B0-4436-86F5-8E94FEB8C579}" type="parTrans" cxnId="{FFFD7D03-000E-498A-BD3E-CE7E8D3002D0}">
      <dgm:prSet/>
      <dgm:spPr/>
      <dgm:t>
        <a:bodyPr/>
        <a:lstStyle/>
        <a:p>
          <a:endParaRPr lang="fr-CH"/>
        </a:p>
      </dgm:t>
    </dgm:pt>
    <dgm:pt modelId="{44720122-0537-4506-A863-C9AC6D7B71A2}" type="sibTrans" cxnId="{FFFD7D03-000E-498A-BD3E-CE7E8D3002D0}">
      <dgm:prSet/>
      <dgm:spPr/>
      <dgm:t>
        <a:bodyPr/>
        <a:lstStyle/>
        <a:p>
          <a:endParaRPr lang="fr-CH"/>
        </a:p>
      </dgm:t>
    </dgm:pt>
    <dgm:pt modelId="{CC9FAC66-6FBE-4C04-9019-AC8AE46D0E3B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Комплексное системное управление земельными ресурсами страны(региона) через создаваемую систему государственного землеустройства и кадастра</a:t>
          </a:r>
          <a:endParaRPr lang="ru-RU" sz="1800" b="1" dirty="0">
            <a:latin typeface="Georgia" pitchFamily="18" charset="0"/>
          </a:endParaRPr>
        </a:p>
      </dgm:t>
    </dgm:pt>
    <dgm:pt modelId="{C5F6031A-A2BE-4395-AB93-B3D9E8BA5D2D}" type="parTrans" cxnId="{78CCE71A-64F7-45FC-83C5-4575B57E4A80}">
      <dgm:prSet/>
      <dgm:spPr/>
      <dgm:t>
        <a:bodyPr/>
        <a:lstStyle/>
        <a:p>
          <a:endParaRPr lang="ru-RU"/>
        </a:p>
      </dgm:t>
    </dgm:pt>
    <dgm:pt modelId="{147D6737-527A-4B3A-A84D-89C6BB9A8E42}" type="sibTrans" cxnId="{78CCE71A-64F7-45FC-83C5-4575B57E4A80}">
      <dgm:prSet/>
      <dgm:spPr/>
      <dgm:t>
        <a:bodyPr/>
        <a:lstStyle/>
        <a:p>
          <a:endParaRPr lang="ru-RU"/>
        </a:p>
      </dgm:t>
    </dgm:pt>
    <dgm:pt modelId="{E60AFAE3-65B1-4CFB-B1DD-9EA74C12CF56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Эффективное, рациональное использование земель во всех отраслях народного хозяйства России (региона) через Государственную систему управления  землеустройством</a:t>
          </a:r>
          <a:endParaRPr lang="ru-RU" sz="1800" b="1" dirty="0">
            <a:latin typeface="Georgia" pitchFamily="18" charset="0"/>
          </a:endParaRPr>
        </a:p>
      </dgm:t>
    </dgm:pt>
    <dgm:pt modelId="{07901F9C-55E3-4957-8158-1067908599A5}" type="parTrans" cxnId="{60C726BA-60E7-4634-838B-C27640368EAE}">
      <dgm:prSet/>
      <dgm:spPr/>
      <dgm:t>
        <a:bodyPr/>
        <a:lstStyle/>
        <a:p>
          <a:endParaRPr lang="ru-RU"/>
        </a:p>
      </dgm:t>
    </dgm:pt>
    <dgm:pt modelId="{A6FAAF60-F9FF-42C6-B253-A21119F6C2AC}" type="sibTrans" cxnId="{60C726BA-60E7-4634-838B-C27640368EAE}">
      <dgm:prSet/>
      <dgm:spPr/>
      <dgm:t>
        <a:bodyPr/>
        <a:lstStyle/>
        <a:p>
          <a:endParaRPr lang="ru-RU"/>
        </a:p>
      </dgm:t>
    </dgm:pt>
    <dgm:pt modelId="{10609D8A-2004-42F6-8C36-13F2155903D3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Оптимизация и упорядочение земельного законодательства</a:t>
          </a:r>
          <a:endParaRPr lang="ru-RU" sz="1800" b="1" dirty="0">
            <a:latin typeface="Georgia" pitchFamily="18" charset="0"/>
          </a:endParaRPr>
        </a:p>
      </dgm:t>
    </dgm:pt>
    <dgm:pt modelId="{09BD6083-1E8A-4008-ADC9-7F05AC396BA2}" type="parTrans" cxnId="{8DB5E3ED-FD4A-4D61-B59E-419013972668}">
      <dgm:prSet/>
      <dgm:spPr/>
      <dgm:t>
        <a:bodyPr/>
        <a:lstStyle/>
        <a:p>
          <a:endParaRPr lang="ru-RU"/>
        </a:p>
      </dgm:t>
    </dgm:pt>
    <dgm:pt modelId="{B38ABF56-40AB-43C6-990E-45CF30740A68}" type="sibTrans" cxnId="{8DB5E3ED-FD4A-4D61-B59E-419013972668}">
      <dgm:prSet/>
      <dgm:spPr/>
      <dgm:t>
        <a:bodyPr/>
        <a:lstStyle/>
        <a:p>
          <a:endParaRPr lang="ru-RU"/>
        </a:p>
      </dgm:t>
    </dgm:pt>
    <dgm:pt modelId="{896B01DC-D07B-4D66-A94B-615291536D7B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Восстановление продовольственной, экологической, социальной, экономической  и национальной безопасности страны</a:t>
          </a:r>
          <a:endParaRPr lang="ru-RU" sz="1800" b="1" dirty="0">
            <a:latin typeface="Georgia" pitchFamily="18" charset="0"/>
          </a:endParaRPr>
        </a:p>
      </dgm:t>
    </dgm:pt>
    <dgm:pt modelId="{EB7C95DB-4E11-407B-BF59-3E7F0D449BC5}" type="parTrans" cxnId="{051DF574-06B7-4541-9E3A-C838039F267D}">
      <dgm:prSet/>
      <dgm:spPr/>
      <dgm:t>
        <a:bodyPr/>
        <a:lstStyle/>
        <a:p>
          <a:endParaRPr lang="ru-RU"/>
        </a:p>
      </dgm:t>
    </dgm:pt>
    <dgm:pt modelId="{71EFA453-E2A7-4606-94F5-37DE1B559988}" type="sibTrans" cxnId="{051DF574-06B7-4541-9E3A-C838039F267D}">
      <dgm:prSet/>
      <dgm:spPr/>
      <dgm:t>
        <a:bodyPr/>
        <a:lstStyle/>
        <a:p>
          <a:endParaRPr lang="ru-RU"/>
        </a:p>
      </dgm:t>
    </dgm:pt>
    <dgm:pt modelId="{E30F4BEC-3AA1-4D72-BD38-B8A6FA917363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Усиление роли землеустройства в инновационной системе «наука-образование- производство»</a:t>
          </a:r>
          <a:endParaRPr lang="ru-RU" sz="1800" b="1" dirty="0">
            <a:latin typeface="Georgia" pitchFamily="18" charset="0"/>
          </a:endParaRPr>
        </a:p>
      </dgm:t>
    </dgm:pt>
    <dgm:pt modelId="{ED447504-7270-43EC-8E79-E0A7E55D6306}" type="sibTrans" cxnId="{9A619B18-92E8-4879-936A-5C9CE6DB11D4}">
      <dgm:prSet/>
      <dgm:spPr/>
      <dgm:t>
        <a:bodyPr/>
        <a:lstStyle/>
        <a:p>
          <a:endParaRPr lang="ru-RU"/>
        </a:p>
      </dgm:t>
    </dgm:pt>
    <dgm:pt modelId="{7163D857-5FF2-49BC-85B9-A6EFB91C685B}" type="parTrans" cxnId="{9A619B18-92E8-4879-936A-5C9CE6DB11D4}">
      <dgm:prSet/>
      <dgm:spPr/>
      <dgm:t>
        <a:bodyPr/>
        <a:lstStyle/>
        <a:p>
          <a:endParaRPr lang="ru-RU"/>
        </a:p>
      </dgm:t>
    </dgm:pt>
    <dgm:pt modelId="{DE42EE6E-DFCA-4B20-AAFC-B8D8871D4186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Системное, регулярное,  рациональное и научно-обоснованное управление земельными ресурсами </a:t>
          </a:r>
          <a:endParaRPr lang="ru-RU" sz="1800" b="1" dirty="0">
            <a:latin typeface="Georgia" pitchFamily="18" charset="0"/>
          </a:endParaRPr>
        </a:p>
      </dgm:t>
    </dgm:pt>
    <dgm:pt modelId="{B29E12B4-45E3-430A-8770-F6D084EB3A7D}" type="sibTrans" cxnId="{FC20723A-A9BB-4C39-90AB-6A89C5F56B82}">
      <dgm:prSet/>
      <dgm:spPr/>
      <dgm:t>
        <a:bodyPr/>
        <a:lstStyle/>
        <a:p>
          <a:endParaRPr lang="ru-RU"/>
        </a:p>
      </dgm:t>
    </dgm:pt>
    <dgm:pt modelId="{6E51A268-9026-4157-82F3-AC4A543C0DA6}" type="parTrans" cxnId="{FC20723A-A9BB-4C39-90AB-6A89C5F56B82}">
      <dgm:prSet/>
      <dgm:spPr/>
      <dgm:t>
        <a:bodyPr/>
        <a:lstStyle/>
        <a:p>
          <a:endParaRPr lang="ru-RU"/>
        </a:p>
      </dgm:t>
    </dgm:pt>
    <dgm:pt modelId="{58CBCBFC-1D35-4005-AA5E-79437A8ABFC4}" type="pres">
      <dgm:prSet presAssocID="{893E2FCE-92B3-4213-8D6C-AD2D9F9547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B08B5-AFE2-46E0-B3AD-9B19DD187721}" type="pres">
      <dgm:prSet presAssocID="{1F88543D-DCF2-475A-9BD3-B3F40487B236}" presName="root" presStyleCnt="0"/>
      <dgm:spPr/>
    </dgm:pt>
    <dgm:pt modelId="{7670B176-64E4-4C75-B650-1356571B93AE}" type="pres">
      <dgm:prSet presAssocID="{1F88543D-DCF2-475A-9BD3-B3F40487B236}" presName="rootComposite" presStyleCnt="0"/>
      <dgm:spPr/>
    </dgm:pt>
    <dgm:pt modelId="{6E05EB0C-8222-43B2-BB4F-352E95E5BBB0}" type="pres">
      <dgm:prSet presAssocID="{1F88543D-DCF2-475A-9BD3-B3F40487B236}" presName="rootText" presStyleLbl="node1" presStyleIdx="0" presStyleCnt="1" custScaleX="1304618" custScaleY="280776" custLinFactNeighborX="29610" custLinFactNeighborY="-47729"/>
      <dgm:spPr/>
      <dgm:t>
        <a:bodyPr/>
        <a:lstStyle/>
        <a:p>
          <a:endParaRPr lang="ru-RU"/>
        </a:p>
      </dgm:t>
    </dgm:pt>
    <dgm:pt modelId="{118DC7B0-C9B4-48D6-8F53-64F8CD9FD06B}" type="pres">
      <dgm:prSet presAssocID="{1F88543D-DCF2-475A-9BD3-B3F40487B23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3779597-1E9D-4824-B5AF-36B98C9AA588}" type="pres">
      <dgm:prSet presAssocID="{1F88543D-DCF2-475A-9BD3-B3F40487B236}" presName="childShape" presStyleCnt="0"/>
      <dgm:spPr/>
    </dgm:pt>
    <dgm:pt modelId="{4D28C87B-E13E-4C86-BA07-73EA25D3EAA6}" type="pres">
      <dgm:prSet presAssocID="{C5F6031A-A2BE-4395-AB93-B3D9E8BA5D2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227CEBC-A4C9-485C-9B30-EE84EA8427A3}" type="pres">
      <dgm:prSet presAssocID="{CC9FAC66-6FBE-4C04-9019-AC8AE46D0E3B}" presName="childText" presStyleLbl="bgAcc1" presStyleIdx="0" presStyleCnt="6" custScaleX="1957853" custScaleY="217651" custLinFactNeighborX="-34732" custLinFactNeighborY="-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30DF9-F1CF-4735-A1AE-B65E754070D1}" type="pres">
      <dgm:prSet presAssocID="{7163D857-5FF2-49BC-85B9-A6EFB91C685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69D9D89-CCB0-44C0-B6F9-F5F7197E7BEA}" type="pres">
      <dgm:prSet presAssocID="{E30F4BEC-3AA1-4D72-BD38-B8A6FA917363}" presName="childText" presStyleLbl="bgAcc1" presStyleIdx="1" presStyleCnt="6" custScaleX="1962404" custScaleY="276437" custLinFactNeighborX="-34732" custLinFactNeighborY="-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90D2F-5AA1-4C9D-AECB-5914D3F79CB5}" type="pres">
      <dgm:prSet presAssocID="{07901F9C-55E3-4957-8158-1067908599A5}" presName="Name13" presStyleLbl="parChTrans1D2" presStyleIdx="2" presStyleCnt="6"/>
      <dgm:spPr/>
      <dgm:t>
        <a:bodyPr/>
        <a:lstStyle/>
        <a:p>
          <a:endParaRPr lang="ru-RU"/>
        </a:p>
      </dgm:t>
    </dgm:pt>
    <dgm:pt modelId="{8B50F021-A89B-483C-BE4A-68CD31BFCED3}" type="pres">
      <dgm:prSet presAssocID="{E60AFAE3-65B1-4CFB-B1DD-9EA74C12CF56}" presName="childText" presStyleLbl="bgAcc1" presStyleIdx="2" presStyleCnt="6" custScaleX="1960588" custScaleY="221522" custLinFactNeighborX="-34732" custLinFactNeighborY="-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BF0AD-1338-4A57-B81F-2027EDE127FA}" type="pres">
      <dgm:prSet presAssocID="{09BD6083-1E8A-4008-ADC9-7F05AC396BA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4999A61F-C22D-4B16-9CD3-727C3B8DE581}" type="pres">
      <dgm:prSet presAssocID="{10609D8A-2004-42F6-8C36-13F2155903D3}" presName="childText" presStyleLbl="bgAcc1" presStyleIdx="3" presStyleCnt="6" custScaleX="1954689" custScaleY="145053" custLinFactNeighborX="-34732" custLinFactNeighborY="-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21A1E-C3FB-462E-AEF8-4A6B413F65F2}" type="pres">
      <dgm:prSet presAssocID="{EB7C95DB-4E11-407B-BF59-3E7F0D449BC5}" presName="Name13" presStyleLbl="parChTrans1D2" presStyleIdx="4" presStyleCnt="6"/>
      <dgm:spPr/>
      <dgm:t>
        <a:bodyPr/>
        <a:lstStyle/>
        <a:p>
          <a:endParaRPr lang="ru-RU"/>
        </a:p>
      </dgm:t>
    </dgm:pt>
    <dgm:pt modelId="{C87E07C5-81CD-4C04-8F34-7ED6ECAD87E0}" type="pres">
      <dgm:prSet presAssocID="{896B01DC-D07B-4D66-A94B-615291536D7B}" presName="childText" presStyleLbl="bgAcc1" presStyleIdx="4" presStyleCnt="6" custScaleX="1953477" custScaleY="291560" custLinFactNeighborX="-34732" custLinFactNeighborY="-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16F14-C4FF-4D11-BD96-258325FA4CEA}" type="pres">
      <dgm:prSet presAssocID="{6E51A268-9026-4157-82F3-AC4A543C0DA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85029D3-BA80-4C32-83A8-9454F7A06879}" type="pres">
      <dgm:prSet presAssocID="{DE42EE6E-DFCA-4B20-AAFC-B8D8871D4186}" presName="childText" presStyleLbl="bgAcc1" presStyleIdx="5" presStyleCnt="6" custScaleX="1965824" custScaleY="286141" custLinFactNeighborX="-34732" custLinFactNeighborY="-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AD02E-69FE-4519-BA93-2BECEB66B6B4}" type="presOf" srcId="{C5F6031A-A2BE-4395-AB93-B3D9E8BA5D2D}" destId="{4D28C87B-E13E-4C86-BA07-73EA25D3EAA6}" srcOrd="0" destOrd="0" presId="urn:microsoft.com/office/officeart/2005/8/layout/hierarchy3"/>
    <dgm:cxn modelId="{051DF574-06B7-4541-9E3A-C838039F267D}" srcId="{1F88543D-DCF2-475A-9BD3-B3F40487B236}" destId="{896B01DC-D07B-4D66-A94B-615291536D7B}" srcOrd="4" destOrd="0" parTransId="{EB7C95DB-4E11-407B-BF59-3E7F0D449BC5}" sibTransId="{71EFA453-E2A7-4606-94F5-37DE1B559988}"/>
    <dgm:cxn modelId="{997A6905-3D63-4E84-AB7F-6000039DB840}" type="presOf" srcId="{CC9FAC66-6FBE-4C04-9019-AC8AE46D0E3B}" destId="{B227CEBC-A4C9-485C-9B30-EE84EA8427A3}" srcOrd="0" destOrd="0" presId="urn:microsoft.com/office/officeart/2005/8/layout/hierarchy3"/>
    <dgm:cxn modelId="{FC20723A-A9BB-4C39-90AB-6A89C5F56B82}" srcId="{1F88543D-DCF2-475A-9BD3-B3F40487B236}" destId="{DE42EE6E-DFCA-4B20-AAFC-B8D8871D4186}" srcOrd="5" destOrd="0" parTransId="{6E51A268-9026-4157-82F3-AC4A543C0DA6}" sibTransId="{B29E12B4-45E3-430A-8770-F6D084EB3A7D}"/>
    <dgm:cxn modelId="{60C726BA-60E7-4634-838B-C27640368EAE}" srcId="{1F88543D-DCF2-475A-9BD3-B3F40487B236}" destId="{E60AFAE3-65B1-4CFB-B1DD-9EA74C12CF56}" srcOrd="2" destOrd="0" parTransId="{07901F9C-55E3-4957-8158-1067908599A5}" sibTransId="{A6FAAF60-F9FF-42C6-B253-A21119F6C2AC}"/>
    <dgm:cxn modelId="{57DF8378-FD3F-490E-8B2D-F92F430B2893}" type="presOf" srcId="{DE42EE6E-DFCA-4B20-AAFC-B8D8871D4186}" destId="{F85029D3-BA80-4C32-83A8-9454F7A06879}" srcOrd="0" destOrd="0" presId="urn:microsoft.com/office/officeart/2005/8/layout/hierarchy3"/>
    <dgm:cxn modelId="{FFFD7D03-000E-498A-BD3E-CE7E8D3002D0}" srcId="{893E2FCE-92B3-4213-8D6C-AD2D9F9547F4}" destId="{1F88543D-DCF2-475A-9BD3-B3F40487B236}" srcOrd="0" destOrd="0" parTransId="{B254DA51-11B0-4436-86F5-8E94FEB8C579}" sibTransId="{44720122-0537-4506-A863-C9AC6D7B71A2}"/>
    <dgm:cxn modelId="{4EDDE75D-F9D5-4484-A970-F3B8CBBE4B52}" type="presOf" srcId="{09BD6083-1E8A-4008-ADC9-7F05AC396BA2}" destId="{278BF0AD-1338-4A57-B81F-2027EDE127FA}" srcOrd="0" destOrd="0" presId="urn:microsoft.com/office/officeart/2005/8/layout/hierarchy3"/>
    <dgm:cxn modelId="{78CCE71A-64F7-45FC-83C5-4575B57E4A80}" srcId="{1F88543D-DCF2-475A-9BD3-B3F40487B236}" destId="{CC9FAC66-6FBE-4C04-9019-AC8AE46D0E3B}" srcOrd="0" destOrd="0" parTransId="{C5F6031A-A2BE-4395-AB93-B3D9E8BA5D2D}" sibTransId="{147D6737-527A-4B3A-A84D-89C6BB9A8E42}"/>
    <dgm:cxn modelId="{8DB5E3ED-FD4A-4D61-B59E-419013972668}" srcId="{1F88543D-DCF2-475A-9BD3-B3F40487B236}" destId="{10609D8A-2004-42F6-8C36-13F2155903D3}" srcOrd="3" destOrd="0" parTransId="{09BD6083-1E8A-4008-ADC9-7F05AC396BA2}" sibTransId="{B38ABF56-40AB-43C6-990E-45CF30740A68}"/>
    <dgm:cxn modelId="{667FA43A-D4A1-4DF4-BAF7-84735FEE6DCD}" type="presOf" srcId="{10609D8A-2004-42F6-8C36-13F2155903D3}" destId="{4999A61F-C22D-4B16-9CD3-727C3B8DE581}" srcOrd="0" destOrd="0" presId="urn:microsoft.com/office/officeart/2005/8/layout/hierarchy3"/>
    <dgm:cxn modelId="{E6633295-7CC0-44B6-ACF6-EA5E87A132CF}" type="presOf" srcId="{6E51A268-9026-4157-82F3-AC4A543C0DA6}" destId="{8E316F14-C4FF-4D11-BD96-258325FA4CEA}" srcOrd="0" destOrd="0" presId="urn:microsoft.com/office/officeart/2005/8/layout/hierarchy3"/>
    <dgm:cxn modelId="{D6D07D28-89CD-4D9C-8C58-3F796F7B83AF}" type="presOf" srcId="{07901F9C-55E3-4957-8158-1067908599A5}" destId="{8BF90D2F-5AA1-4C9D-AECB-5914D3F79CB5}" srcOrd="0" destOrd="0" presId="urn:microsoft.com/office/officeart/2005/8/layout/hierarchy3"/>
    <dgm:cxn modelId="{A6A055F2-000D-4A98-A51F-0552883988E3}" type="presOf" srcId="{E60AFAE3-65B1-4CFB-B1DD-9EA74C12CF56}" destId="{8B50F021-A89B-483C-BE4A-68CD31BFCED3}" srcOrd="0" destOrd="0" presId="urn:microsoft.com/office/officeart/2005/8/layout/hierarchy3"/>
    <dgm:cxn modelId="{D56D6423-7FFA-4FE0-B9CB-77968827BBF6}" type="presOf" srcId="{E30F4BEC-3AA1-4D72-BD38-B8A6FA917363}" destId="{969D9D89-CCB0-44C0-B6F9-F5F7197E7BEA}" srcOrd="0" destOrd="0" presId="urn:microsoft.com/office/officeart/2005/8/layout/hierarchy3"/>
    <dgm:cxn modelId="{7B8E21D3-7C4D-45BF-984F-1A706123897C}" type="presOf" srcId="{1F88543D-DCF2-475A-9BD3-B3F40487B236}" destId="{118DC7B0-C9B4-48D6-8F53-64F8CD9FD06B}" srcOrd="1" destOrd="0" presId="urn:microsoft.com/office/officeart/2005/8/layout/hierarchy3"/>
    <dgm:cxn modelId="{CC95DC82-E6D3-4EF0-BF0D-786EEBF51908}" type="presOf" srcId="{893E2FCE-92B3-4213-8D6C-AD2D9F9547F4}" destId="{58CBCBFC-1D35-4005-AA5E-79437A8ABFC4}" srcOrd="0" destOrd="0" presId="urn:microsoft.com/office/officeart/2005/8/layout/hierarchy3"/>
    <dgm:cxn modelId="{9A619B18-92E8-4879-936A-5C9CE6DB11D4}" srcId="{1F88543D-DCF2-475A-9BD3-B3F40487B236}" destId="{E30F4BEC-3AA1-4D72-BD38-B8A6FA917363}" srcOrd="1" destOrd="0" parTransId="{7163D857-5FF2-49BC-85B9-A6EFB91C685B}" sibTransId="{ED447504-7270-43EC-8E79-E0A7E55D6306}"/>
    <dgm:cxn modelId="{C80338E6-3B75-41A4-B72D-A58E8FB687BF}" type="presOf" srcId="{EB7C95DB-4E11-407B-BF59-3E7F0D449BC5}" destId="{D0721A1E-C3FB-462E-AEF8-4A6B413F65F2}" srcOrd="0" destOrd="0" presId="urn:microsoft.com/office/officeart/2005/8/layout/hierarchy3"/>
    <dgm:cxn modelId="{6BD4A198-6519-4528-9BF1-7C722E3FA322}" type="presOf" srcId="{7163D857-5FF2-49BC-85B9-A6EFB91C685B}" destId="{C3730DF9-F1CF-4735-A1AE-B65E754070D1}" srcOrd="0" destOrd="0" presId="urn:microsoft.com/office/officeart/2005/8/layout/hierarchy3"/>
    <dgm:cxn modelId="{6004A684-F108-48C4-8CCD-EE0834F60718}" type="presOf" srcId="{896B01DC-D07B-4D66-A94B-615291536D7B}" destId="{C87E07C5-81CD-4C04-8F34-7ED6ECAD87E0}" srcOrd="0" destOrd="0" presId="urn:microsoft.com/office/officeart/2005/8/layout/hierarchy3"/>
    <dgm:cxn modelId="{F196BD45-B3B9-453E-BD69-883602AB2463}" type="presOf" srcId="{1F88543D-DCF2-475A-9BD3-B3F40487B236}" destId="{6E05EB0C-8222-43B2-BB4F-352E95E5BBB0}" srcOrd="0" destOrd="0" presId="urn:microsoft.com/office/officeart/2005/8/layout/hierarchy3"/>
    <dgm:cxn modelId="{6333A0CE-F4ED-4BEC-A1B7-A04FBA0D99A2}" type="presParOf" srcId="{58CBCBFC-1D35-4005-AA5E-79437A8ABFC4}" destId="{AA3B08B5-AFE2-46E0-B3AD-9B19DD187721}" srcOrd="0" destOrd="0" presId="urn:microsoft.com/office/officeart/2005/8/layout/hierarchy3"/>
    <dgm:cxn modelId="{2EEEB757-2DED-42DE-A5E6-D17E3633020D}" type="presParOf" srcId="{AA3B08B5-AFE2-46E0-B3AD-9B19DD187721}" destId="{7670B176-64E4-4C75-B650-1356571B93AE}" srcOrd="0" destOrd="0" presId="urn:microsoft.com/office/officeart/2005/8/layout/hierarchy3"/>
    <dgm:cxn modelId="{0EEE16CC-931D-4ED0-8B13-A309513B076C}" type="presParOf" srcId="{7670B176-64E4-4C75-B650-1356571B93AE}" destId="{6E05EB0C-8222-43B2-BB4F-352E95E5BBB0}" srcOrd="0" destOrd="0" presId="urn:microsoft.com/office/officeart/2005/8/layout/hierarchy3"/>
    <dgm:cxn modelId="{4B52FAAF-CB9B-4ABA-97DE-D793DCEE53E0}" type="presParOf" srcId="{7670B176-64E4-4C75-B650-1356571B93AE}" destId="{118DC7B0-C9B4-48D6-8F53-64F8CD9FD06B}" srcOrd="1" destOrd="0" presId="urn:microsoft.com/office/officeart/2005/8/layout/hierarchy3"/>
    <dgm:cxn modelId="{79491533-F39F-4A3F-B016-5A23EDAFF80E}" type="presParOf" srcId="{AA3B08B5-AFE2-46E0-B3AD-9B19DD187721}" destId="{83779597-1E9D-4824-B5AF-36B98C9AA588}" srcOrd="1" destOrd="0" presId="urn:microsoft.com/office/officeart/2005/8/layout/hierarchy3"/>
    <dgm:cxn modelId="{D2113CC7-3C75-42A2-8522-59AD6C8A820A}" type="presParOf" srcId="{83779597-1E9D-4824-B5AF-36B98C9AA588}" destId="{4D28C87B-E13E-4C86-BA07-73EA25D3EAA6}" srcOrd="0" destOrd="0" presId="urn:microsoft.com/office/officeart/2005/8/layout/hierarchy3"/>
    <dgm:cxn modelId="{904E3592-6267-4FDE-B11F-61022A7485A5}" type="presParOf" srcId="{83779597-1E9D-4824-B5AF-36B98C9AA588}" destId="{B227CEBC-A4C9-485C-9B30-EE84EA8427A3}" srcOrd="1" destOrd="0" presId="urn:microsoft.com/office/officeart/2005/8/layout/hierarchy3"/>
    <dgm:cxn modelId="{43816973-B695-4961-89B1-004823E244E6}" type="presParOf" srcId="{83779597-1E9D-4824-B5AF-36B98C9AA588}" destId="{C3730DF9-F1CF-4735-A1AE-B65E754070D1}" srcOrd="2" destOrd="0" presId="urn:microsoft.com/office/officeart/2005/8/layout/hierarchy3"/>
    <dgm:cxn modelId="{CA601E40-B37B-404D-8CFF-F32EBDC968A4}" type="presParOf" srcId="{83779597-1E9D-4824-B5AF-36B98C9AA588}" destId="{969D9D89-CCB0-44C0-B6F9-F5F7197E7BEA}" srcOrd="3" destOrd="0" presId="urn:microsoft.com/office/officeart/2005/8/layout/hierarchy3"/>
    <dgm:cxn modelId="{8E035613-45C7-4999-A053-0FF110198CB3}" type="presParOf" srcId="{83779597-1E9D-4824-B5AF-36B98C9AA588}" destId="{8BF90D2F-5AA1-4C9D-AECB-5914D3F79CB5}" srcOrd="4" destOrd="0" presId="urn:microsoft.com/office/officeart/2005/8/layout/hierarchy3"/>
    <dgm:cxn modelId="{30E62A42-BE7B-4653-AC29-75EB1C487116}" type="presParOf" srcId="{83779597-1E9D-4824-B5AF-36B98C9AA588}" destId="{8B50F021-A89B-483C-BE4A-68CD31BFCED3}" srcOrd="5" destOrd="0" presId="urn:microsoft.com/office/officeart/2005/8/layout/hierarchy3"/>
    <dgm:cxn modelId="{97989482-EF3F-464C-8D82-3124F7A8662F}" type="presParOf" srcId="{83779597-1E9D-4824-B5AF-36B98C9AA588}" destId="{278BF0AD-1338-4A57-B81F-2027EDE127FA}" srcOrd="6" destOrd="0" presId="urn:microsoft.com/office/officeart/2005/8/layout/hierarchy3"/>
    <dgm:cxn modelId="{BBBE56E0-5102-443F-BEE2-81C9EC73089C}" type="presParOf" srcId="{83779597-1E9D-4824-B5AF-36B98C9AA588}" destId="{4999A61F-C22D-4B16-9CD3-727C3B8DE581}" srcOrd="7" destOrd="0" presId="urn:microsoft.com/office/officeart/2005/8/layout/hierarchy3"/>
    <dgm:cxn modelId="{0F8EAA67-24D7-4654-A320-DD8CF8467B77}" type="presParOf" srcId="{83779597-1E9D-4824-B5AF-36B98C9AA588}" destId="{D0721A1E-C3FB-462E-AEF8-4A6B413F65F2}" srcOrd="8" destOrd="0" presId="urn:microsoft.com/office/officeart/2005/8/layout/hierarchy3"/>
    <dgm:cxn modelId="{07C978D8-C50A-4E76-99B6-1358D097474C}" type="presParOf" srcId="{83779597-1E9D-4824-B5AF-36B98C9AA588}" destId="{C87E07C5-81CD-4C04-8F34-7ED6ECAD87E0}" srcOrd="9" destOrd="0" presId="urn:microsoft.com/office/officeart/2005/8/layout/hierarchy3"/>
    <dgm:cxn modelId="{2237A660-AE1B-422E-94C1-9D29B0161FDF}" type="presParOf" srcId="{83779597-1E9D-4824-B5AF-36B98C9AA588}" destId="{8E316F14-C4FF-4D11-BD96-258325FA4CEA}" srcOrd="10" destOrd="0" presId="urn:microsoft.com/office/officeart/2005/8/layout/hierarchy3"/>
    <dgm:cxn modelId="{1E0E268F-1DFB-47FE-87C4-B807D6421C20}" type="presParOf" srcId="{83779597-1E9D-4824-B5AF-36B98C9AA588}" destId="{F85029D3-BA80-4C32-83A8-9454F7A0687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ierarchy3" loCatId="hierarchy" qsTypeId="urn:microsoft.com/office/officeart/2005/8/quickstyle/3d4" qsCatId="3D" csTypeId="urn:microsoft.com/office/officeart/2005/8/colors/colorful1#5" csCatId="colorful" phldr="1"/>
      <dgm:spPr/>
      <dgm:t>
        <a:bodyPr/>
        <a:lstStyle/>
        <a:p>
          <a:endParaRPr lang="fr-CH"/>
        </a:p>
      </dgm:t>
    </dgm:pt>
    <dgm:pt modelId="{4B0889CF-91F8-4E4E-957D-6C428BB94CAB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Разработка и применение системы автоматизированного землеустроительного проектирования (САЗПР)  на основе использования ГИС – и ЗИС - технологий, а также обоснование экономической эффективности ее применения и внедрения</a:t>
          </a:r>
          <a:endParaRPr lang="ru-RU" sz="1800" b="1" dirty="0">
            <a:latin typeface="Georgia" pitchFamily="18" charset="0"/>
          </a:endParaRPr>
        </a:p>
      </dgm:t>
    </dgm:pt>
    <dgm:pt modelId="{72F03CFC-189C-4E2E-9A54-882FCAC2F0FD}" type="parTrans" cxnId="{5F9347D9-8FF6-45D4-B14C-A2BF4C1FB356}">
      <dgm:prSet/>
      <dgm:spPr/>
      <dgm:t>
        <a:bodyPr/>
        <a:lstStyle/>
        <a:p>
          <a:endParaRPr lang="ru-RU"/>
        </a:p>
      </dgm:t>
    </dgm:pt>
    <dgm:pt modelId="{A190FE1D-4266-42E1-992E-957416004EA6}" type="sibTrans" cxnId="{5F9347D9-8FF6-45D4-B14C-A2BF4C1FB356}">
      <dgm:prSet/>
      <dgm:spPr/>
      <dgm:t>
        <a:bodyPr/>
        <a:lstStyle/>
        <a:p>
          <a:endParaRPr lang="ru-RU"/>
        </a:p>
      </dgm:t>
    </dgm:pt>
    <dgm:pt modelId="{8BA9902D-A242-4898-83C5-83066473611C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Построение цифровых моделей местности на основе применения современных информационных технологий</a:t>
          </a:r>
          <a:endParaRPr lang="ru-RU" sz="1800" b="1" dirty="0">
            <a:latin typeface="Georgia" pitchFamily="18" charset="0"/>
          </a:endParaRPr>
        </a:p>
      </dgm:t>
    </dgm:pt>
    <dgm:pt modelId="{E8979E00-B8A1-4890-9EDE-BF973B8FAC9D}" type="parTrans" cxnId="{5CE21929-9E54-4D3E-B32A-081699837C0A}">
      <dgm:prSet/>
      <dgm:spPr/>
      <dgm:t>
        <a:bodyPr/>
        <a:lstStyle/>
        <a:p>
          <a:endParaRPr lang="ru-RU"/>
        </a:p>
      </dgm:t>
    </dgm:pt>
    <dgm:pt modelId="{B61B92B1-4724-458C-AAF2-275B6A9F5413}" type="sibTrans" cxnId="{5CE21929-9E54-4D3E-B32A-081699837C0A}">
      <dgm:prSet/>
      <dgm:spPr/>
      <dgm:t>
        <a:bodyPr/>
        <a:lstStyle/>
        <a:p>
          <a:endParaRPr lang="ru-RU"/>
        </a:p>
      </dgm:t>
    </dgm:pt>
    <dgm:pt modelId="{455F107E-AE0F-44BA-9F0A-8785257EF605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Построение  трехмерных моделей в САЗПР </a:t>
          </a:r>
          <a:endParaRPr lang="ru-RU" sz="1800" b="1" dirty="0">
            <a:latin typeface="Georgia" pitchFamily="18" charset="0"/>
          </a:endParaRPr>
        </a:p>
      </dgm:t>
    </dgm:pt>
    <dgm:pt modelId="{CA826206-6C4E-4D01-BD66-0A9DCD20EBAA}" type="parTrans" cxnId="{0E172154-734C-4E46-BEBF-4BEC35BD5776}">
      <dgm:prSet/>
      <dgm:spPr/>
      <dgm:t>
        <a:bodyPr/>
        <a:lstStyle/>
        <a:p>
          <a:endParaRPr lang="ru-RU"/>
        </a:p>
      </dgm:t>
    </dgm:pt>
    <dgm:pt modelId="{F9C793C6-7033-4C35-A678-82C42FD7BFD3}" type="sibTrans" cxnId="{0E172154-734C-4E46-BEBF-4BEC35BD5776}">
      <dgm:prSet/>
      <dgm:spPr/>
      <dgm:t>
        <a:bodyPr/>
        <a:lstStyle/>
        <a:p>
          <a:endParaRPr lang="ru-RU"/>
        </a:p>
      </dgm:t>
    </dgm:pt>
    <dgm:pt modelId="{DE42EE6E-DFCA-4B20-AAFC-B8D8871D4186}">
      <dgm:prSet custT="1"/>
      <dgm:spPr>
        <a:solidFill>
          <a:schemeClr val="accent3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Georgia" pitchFamily="18" charset="0"/>
            </a:rPr>
            <a:t>Программа «Цифровое землеустройство»</a:t>
          </a:r>
        </a:p>
      </dgm:t>
    </dgm:pt>
    <dgm:pt modelId="{6E51A268-9026-4157-82F3-AC4A543C0DA6}" type="parTrans" cxnId="{FC20723A-A9BB-4C39-90AB-6A89C5F56B82}">
      <dgm:prSet/>
      <dgm:spPr/>
      <dgm:t>
        <a:bodyPr/>
        <a:lstStyle/>
        <a:p>
          <a:endParaRPr lang="ru-RU"/>
        </a:p>
      </dgm:t>
    </dgm:pt>
    <dgm:pt modelId="{B29E12B4-45E3-430A-8770-F6D084EB3A7D}" type="sibTrans" cxnId="{FC20723A-A9BB-4C39-90AB-6A89C5F56B82}">
      <dgm:prSet/>
      <dgm:spPr/>
      <dgm:t>
        <a:bodyPr/>
        <a:lstStyle/>
        <a:p>
          <a:endParaRPr lang="ru-RU"/>
        </a:p>
      </dgm:t>
    </dgm:pt>
    <dgm:pt modelId="{16321E42-4F1F-4551-8B6A-347E01C5A0BA}">
      <dgm:prSet custT="1"/>
      <dgm:spPr/>
      <dgm:t>
        <a:bodyPr/>
        <a:lstStyle/>
        <a:p>
          <a:r>
            <a:rPr lang="ru-RU" sz="1800" dirty="0">
              <a:latin typeface="Georgia" pitchFamily="18" charset="0"/>
            </a:rPr>
            <a:t>Методические подходы создания автоматизированного проектирования  в землеустройстве и кадастрах</a:t>
          </a:r>
          <a:endParaRPr lang="ru-RU" sz="1800" b="1" dirty="0">
            <a:latin typeface="Georgia" pitchFamily="18" charset="0"/>
          </a:endParaRPr>
        </a:p>
      </dgm:t>
    </dgm:pt>
    <dgm:pt modelId="{82626059-2EF3-4AA5-8D49-3C6AD71ABCF5}" type="sibTrans" cxnId="{38BE4CBB-2AFA-4EBC-B7DC-7B39D69EF216}">
      <dgm:prSet/>
      <dgm:spPr/>
      <dgm:t>
        <a:bodyPr/>
        <a:lstStyle/>
        <a:p>
          <a:endParaRPr lang="ru-RU"/>
        </a:p>
      </dgm:t>
    </dgm:pt>
    <dgm:pt modelId="{B827E5A1-1EFD-4B9D-9C7B-23517CF4C2FB}" type="parTrans" cxnId="{38BE4CBB-2AFA-4EBC-B7DC-7B39D69EF216}">
      <dgm:prSet/>
      <dgm:spPr/>
      <dgm:t>
        <a:bodyPr/>
        <a:lstStyle/>
        <a:p>
          <a:endParaRPr lang="ru-RU"/>
        </a:p>
      </dgm:t>
    </dgm:pt>
    <dgm:pt modelId="{58CBCBFC-1D35-4005-AA5E-79437A8ABFC4}" type="pres">
      <dgm:prSet presAssocID="{893E2FCE-92B3-4213-8D6C-AD2D9F9547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2E4BF7-C6F2-4595-89B3-6345AB17ED78}" type="pres">
      <dgm:prSet presAssocID="{DE42EE6E-DFCA-4B20-AAFC-B8D8871D4186}" presName="root" presStyleCnt="0"/>
      <dgm:spPr/>
    </dgm:pt>
    <dgm:pt modelId="{B0DFB708-412C-49F2-93F6-2D99C9694F16}" type="pres">
      <dgm:prSet presAssocID="{DE42EE6E-DFCA-4B20-AAFC-B8D8871D4186}" presName="rootComposite" presStyleCnt="0"/>
      <dgm:spPr/>
    </dgm:pt>
    <dgm:pt modelId="{F25EB49C-DC71-48BF-B2B4-33090C526DF9}" type="pres">
      <dgm:prSet presAssocID="{DE42EE6E-DFCA-4B20-AAFC-B8D8871D4186}" presName="rootText" presStyleLbl="node1" presStyleIdx="0" presStyleCnt="1" custScaleX="576341" custScaleY="68810" custLinFactNeighborX="-550" custLinFactNeighborY="-7143"/>
      <dgm:spPr/>
      <dgm:t>
        <a:bodyPr/>
        <a:lstStyle/>
        <a:p>
          <a:endParaRPr lang="ru-RU"/>
        </a:p>
      </dgm:t>
    </dgm:pt>
    <dgm:pt modelId="{A8CBF120-79AC-4316-B3F8-E1C55AD78940}" type="pres">
      <dgm:prSet presAssocID="{DE42EE6E-DFCA-4B20-AAFC-B8D8871D4186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6FC465-E816-4238-A692-976315DEB1BC}" type="pres">
      <dgm:prSet presAssocID="{DE42EE6E-DFCA-4B20-AAFC-B8D8871D4186}" presName="childShape" presStyleCnt="0"/>
      <dgm:spPr/>
    </dgm:pt>
    <dgm:pt modelId="{224FA394-4A6B-47C9-9F64-D03511F2F2AE}" type="pres">
      <dgm:prSet presAssocID="{B827E5A1-1EFD-4B9D-9C7B-23517CF4C2F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C5FCC35-EFAA-4A68-B17A-6F41EA531C16}" type="pres">
      <dgm:prSet presAssocID="{16321E42-4F1F-4551-8B6A-347E01C5A0BA}" presName="childText" presStyleLbl="bgAcc1" presStyleIdx="0" presStyleCnt="4" custScaleX="771982" custScaleY="95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82F34-7AEB-4B72-AF0B-A4EB5A518626}" type="pres">
      <dgm:prSet presAssocID="{72F03CFC-189C-4E2E-9A54-882FCAC2F0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F011DAE-63AC-47A5-93D9-D95304EFB5F1}" type="pres">
      <dgm:prSet presAssocID="{4B0889CF-91F8-4E4E-957D-6C428BB94CAB}" presName="childText" presStyleLbl="bgAcc1" presStyleIdx="1" presStyleCnt="4" custScaleX="771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ABF6C-59E3-432E-B7DD-63FDDFB22B43}" type="pres">
      <dgm:prSet presAssocID="{E8979E00-B8A1-4890-9EDE-BF973B8FAC9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7B94245-2535-4C98-AE2C-BA3BC625C49A}" type="pres">
      <dgm:prSet presAssocID="{8BA9902D-A242-4898-83C5-83066473611C}" presName="childText" presStyleLbl="bgAcc1" presStyleIdx="2" presStyleCnt="4" custScaleX="77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07530-EF7E-4C8D-99ED-341DC917E0F0}" type="pres">
      <dgm:prSet presAssocID="{CA826206-6C4E-4D01-BD66-0A9DCD20EBA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4F44BBE-E62A-4154-AE81-4B06325CC0C7}" type="pres">
      <dgm:prSet presAssocID="{455F107E-AE0F-44BA-9F0A-8785257EF605}" presName="childText" presStyleLbl="bgAcc1" presStyleIdx="3" presStyleCnt="4" custScaleX="771124" custScaleY="88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47F75-5202-41C2-869E-3F8FEE81D5AA}" type="presOf" srcId="{8BA9902D-A242-4898-83C5-83066473611C}" destId="{D7B94245-2535-4C98-AE2C-BA3BC625C49A}" srcOrd="0" destOrd="0" presId="urn:microsoft.com/office/officeart/2005/8/layout/hierarchy3"/>
    <dgm:cxn modelId="{207794F9-0048-4DA8-A7ED-4A6C09524773}" type="presOf" srcId="{DE42EE6E-DFCA-4B20-AAFC-B8D8871D4186}" destId="{F25EB49C-DC71-48BF-B2B4-33090C526DF9}" srcOrd="0" destOrd="0" presId="urn:microsoft.com/office/officeart/2005/8/layout/hierarchy3"/>
    <dgm:cxn modelId="{5121E197-9EEB-4DCA-AE86-0B401F6FE96F}" type="presOf" srcId="{E8979E00-B8A1-4890-9EDE-BF973B8FAC9D}" destId="{028ABF6C-59E3-432E-B7DD-63FDDFB22B43}" srcOrd="0" destOrd="0" presId="urn:microsoft.com/office/officeart/2005/8/layout/hierarchy3"/>
    <dgm:cxn modelId="{38BE4CBB-2AFA-4EBC-B7DC-7B39D69EF216}" srcId="{DE42EE6E-DFCA-4B20-AAFC-B8D8871D4186}" destId="{16321E42-4F1F-4551-8B6A-347E01C5A0BA}" srcOrd="0" destOrd="0" parTransId="{B827E5A1-1EFD-4B9D-9C7B-23517CF4C2FB}" sibTransId="{82626059-2EF3-4AA5-8D49-3C6AD71ABCF5}"/>
    <dgm:cxn modelId="{FC20723A-A9BB-4C39-90AB-6A89C5F56B82}" srcId="{893E2FCE-92B3-4213-8D6C-AD2D9F9547F4}" destId="{DE42EE6E-DFCA-4B20-AAFC-B8D8871D4186}" srcOrd="0" destOrd="0" parTransId="{6E51A268-9026-4157-82F3-AC4A543C0DA6}" sibTransId="{B29E12B4-45E3-430A-8770-F6D084EB3A7D}"/>
    <dgm:cxn modelId="{4A8E30AC-C546-451D-B36E-069B7EE6A391}" type="presOf" srcId="{72F03CFC-189C-4E2E-9A54-882FCAC2F0FD}" destId="{E7782F34-7AEB-4B72-AF0B-A4EB5A518626}" srcOrd="0" destOrd="0" presId="urn:microsoft.com/office/officeart/2005/8/layout/hierarchy3"/>
    <dgm:cxn modelId="{BD0A5AC7-C2CC-4355-8A1A-93B2DB0318B1}" type="presOf" srcId="{B827E5A1-1EFD-4B9D-9C7B-23517CF4C2FB}" destId="{224FA394-4A6B-47C9-9F64-D03511F2F2AE}" srcOrd="0" destOrd="0" presId="urn:microsoft.com/office/officeart/2005/8/layout/hierarchy3"/>
    <dgm:cxn modelId="{208987CB-4FBE-467F-90C1-672D7847C1E1}" type="presOf" srcId="{4B0889CF-91F8-4E4E-957D-6C428BB94CAB}" destId="{FF011DAE-63AC-47A5-93D9-D95304EFB5F1}" srcOrd="0" destOrd="0" presId="urn:microsoft.com/office/officeart/2005/8/layout/hierarchy3"/>
    <dgm:cxn modelId="{97A3CC47-085D-4FA7-A0B8-1491B4BF60D2}" type="presOf" srcId="{DE42EE6E-DFCA-4B20-AAFC-B8D8871D4186}" destId="{A8CBF120-79AC-4316-B3F8-E1C55AD78940}" srcOrd="1" destOrd="0" presId="urn:microsoft.com/office/officeart/2005/8/layout/hierarchy3"/>
    <dgm:cxn modelId="{32EE233D-4275-44FB-BBA0-A0FE4467A614}" type="presOf" srcId="{16321E42-4F1F-4551-8B6A-347E01C5A0BA}" destId="{DC5FCC35-EFAA-4A68-B17A-6F41EA531C16}" srcOrd="0" destOrd="0" presId="urn:microsoft.com/office/officeart/2005/8/layout/hierarchy3"/>
    <dgm:cxn modelId="{CEA93E5D-95FA-4F80-B777-00BFF10A1804}" type="presOf" srcId="{893E2FCE-92B3-4213-8D6C-AD2D9F9547F4}" destId="{58CBCBFC-1D35-4005-AA5E-79437A8ABFC4}" srcOrd="0" destOrd="0" presId="urn:microsoft.com/office/officeart/2005/8/layout/hierarchy3"/>
    <dgm:cxn modelId="{5CE21929-9E54-4D3E-B32A-081699837C0A}" srcId="{DE42EE6E-DFCA-4B20-AAFC-B8D8871D4186}" destId="{8BA9902D-A242-4898-83C5-83066473611C}" srcOrd="2" destOrd="0" parTransId="{E8979E00-B8A1-4890-9EDE-BF973B8FAC9D}" sibTransId="{B61B92B1-4724-458C-AAF2-275B6A9F5413}"/>
    <dgm:cxn modelId="{D1D99841-6B54-4D57-B339-836F11637D08}" type="presOf" srcId="{455F107E-AE0F-44BA-9F0A-8785257EF605}" destId="{54F44BBE-E62A-4154-AE81-4B06325CC0C7}" srcOrd="0" destOrd="0" presId="urn:microsoft.com/office/officeart/2005/8/layout/hierarchy3"/>
    <dgm:cxn modelId="{5F9347D9-8FF6-45D4-B14C-A2BF4C1FB356}" srcId="{DE42EE6E-DFCA-4B20-AAFC-B8D8871D4186}" destId="{4B0889CF-91F8-4E4E-957D-6C428BB94CAB}" srcOrd="1" destOrd="0" parTransId="{72F03CFC-189C-4E2E-9A54-882FCAC2F0FD}" sibTransId="{A190FE1D-4266-42E1-992E-957416004EA6}"/>
    <dgm:cxn modelId="{E0B68C33-C434-4D80-9D49-FA2DD33F366D}" type="presOf" srcId="{CA826206-6C4E-4D01-BD66-0A9DCD20EBAA}" destId="{9B507530-EF7E-4C8D-99ED-341DC917E0F0}" srcOrd="0" destOrd="0" presId="urn:microsoft.com/office/officeart/2005/8/layout/hierarchy3"/>
    <dgm:cxn modelId="{0E172154-734C-4E46-BEBF-4BEC35BD5776}" srcId="{DE42EE6E-DFCA-4B20-AAFC-B8D8871D4186}" destId="{455F107E-AE0F-44BA-9F0A-8785257EF605}" srcOrd="3" destOrd="0" parTransId="{CA826206-6C4E-4D01-BD66-0A9DCD20EBAA}" sibTransId="{F9C793C6-7033-4C35-A678-82C42FD7BFD3}"/>
    <dgm:cxn modelId="{6C81B4B3-EADF-4EB1-BFFF-4EEB52AD2A6E}" type="presParOf" srcId="{58CBCBFC-1D35-4005-AA5E-79437A8ABFC4}" destId="{AD2E4BF7-C6F2-4595-89B3-6345AB17ED78}" srcOrd="0" destOrd="0" presId="urn:microsoft.com/office/officeart/2005/8/layout/hierarchy3"/>
    <dgm:cxn modelId="{A8F63310-373C-4B99-8B36-6EE2F18C84B9}" type="presParOf" srcId="{AD2E4BF7-C6F2-4595-89B3-6345AB17ED78}" destId="{B0DFB708-412C-49F2-93F6-2D99C9694F16}" srcOrd="0" destOrd="0" presId="urn:microsoft.com/office/officeart/2005/8/layout/hierarchy3"/>
    <dgm:cxn modelId="{E7541819-D5B5-4E7E-9A14-76CDC4BCEF79}" type="presParOf" srcId="{B0DFB708-412C-49F2-93F6-2D99C9694F16}" destId="{F25EB49C-DC71-48BF-B2B4-33090C526DF9}" srcOrd="0" destOrd="0" presId="urn:microsoft.com/office/officeart/2005/8/layout/hierarchy3"/>
    <dgm:cxn modelId="{6819B529-0F54-40B6-A0C7-43F522A0476B}" type="presParOf" srcId="{B0DFB708-412C-49F2-93F6-2D99C9694F16}" destId="{A8CBF120-79AC-4316-B3F8-E1C55AD78940}" srcOrd="1" destOrd="0" presId="urn:microsoft.com/office/officeart/2005/8/layout/hierarchy3"/>
    <dgm:cxn modelId="{3DFF5EBD-14A9-433A-A366-47595853E064}" type="presParOf" srcId="{AD2E4BF7-C6F2-4595-89B3-6345AB17ED78}" destId="{A16FC465-E816-4238-A692-976315DEB1BC}" srcOrd="1" destOrd="0" presId="urn:microsoft.com/office/officeart/2005/8/layout/hierarchy3"/>
    <dgm:cxn modelId="{C6CB0E3F-EEF5-4671-93EC-CD7B743C7EF8}" type="presParOf" srcId="{A16FC465-E816-4238-A692-976315DEB1BC}" destId="{224FA394-4A6B-47C9-9F64-D03511F2F2AE}" srcOrd="0" destOrd="0" presId="urn:microsoft.com/office/officeart/2005/8/layout/hierarchy3"/>
    <dgm:cxn modelId="{5F5A9349-4ACE-4238-87B0-BA56B97A3BCD}" type="presParOf" srcId="{A16FC465-E816-4238-A692-976315DEB1BC}" destId="{DC5FCC35-EFAA-4A68-B17A-6F41EA531C16}" srcOrd="1" destOrd="0" presId="urn:microsoft.com/office/officeart/2005/8/layout/hierarchy3"/>
    <dgm:cxn modelId="{C211A379-BAAB-4699-BC6B-70614BAF11BB}" type="presParOf" srcId="{A16FC465-E816-4238-A692-976315DEB1BC}" destId="{E7782F34-7AEB-4B72-AF0B-A4EB5A518626}" srcOrd="2" destOrd="0" presId="urn:microsoft.com/office/officeart/2005/8/layout/hierarchy3"/>
    <dgm:cxn modelId="{F2EB705E-7C57-4335-AA75-B3FC4155CC0A}" type="presParOf" srcId="{A16FC465-E816-4238-A692-976315DEB1BC}" destId="{FF011DAE-63AC-47A5-93D9-D95304EFB5F1}" srcOrd="3" destOrd="0" presId="urn:microsoft.com/office/officeart/2005/8/layout/hierarchy3"/>
    <dgm:cxn modelId="{5ED5E810-8B69-47F9-ABC3-3B7E63308F04}" type="presParOf" srcId="{A16FC465-E816-4238-A692-976315DEB1BC}" destId="{028ABF6C-59E3-432E-B7DD-63FDDFB22B43}" srcOrd="4" destOrd="0" presId="urn:microsoft.com/office/officeart/2005/8/layout/hierarchy3"/>
    <dgm:cxn modelId="{E1EEFCBE-575C-43F4-908B-AEBB8726003B}" type="presParOf" srcId="{A16FC465-E816-4238-A692-976315DEB1BC}" destId="{D7B94245-2535-4C98-AE2C-BA3BC625C49A}" srcOrd="5" destOrd="0" presId="urn:microsoft.com/office/officeart/2005/8/layout/hierarchy3"/>
    <dgm:cxn modelId="{D8B82257-1FFC-4861-BAD7-965967A6DBBD}" type="presParOf" srcId="{A16FC465-E816-4238-A692-976315DEB1BC}" destId="{9B507530-EF7E-4C8D-99ED-341DC917E0F0}" srcOrd="6" destOrd="0" presId="urn:microsoft.com/office/officeart/2005/8/layout/hierarchy3"/>
    <dgm:cxn modelId="{228B609B-B1DC-4822-9738-ED590824CE24}" type="presParOf" srcId="{A16FC465-E816-4238-A692-976315DEB1BC}" destId="{54F44BBE-E62A-4154-AE81-4B06325CC0C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hierarchy2" loCatId="hierarchy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fr-CH"/>
        </a:p>
      </dgm:t>
    </dgm:pt>
    <dgm:pt modelId="{D9C50123-CC1F-4709-AD47-1D86A5A12B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 b="1" dirty="0">
            <a:latin typeface="Georgia" pitchFamily="18" charset="0"/>
          </a:endParaRPr>
        </a:p>
        <a:p>
          <a:r>
            <a:rPr lang="ru-RU" sz="2400" b="1" dirty="0">
              <a:latin typeface="Georgia" pitchFamily="18" charset="0"/>
            </a:rPr>
            <a:t>Стратегия в области цифровой трансформации Калининградской области</a:t>
          </a:r>
          <a:endParaRPr lang="fr-CH" sz="2400" b="1" dirty="0">
            <a:latin typeface="Georgia" pitchFamily="18" charset="0"/>
          </a:endParaRPr>
        </a:p>
      </dgm:t>
    </dgm:pt>
    <dgm:pt modelId="{289181F8-C16A-4AE3-948B-1C0355261D71}" type="parTrans" cxnId="{F233F211-1C71-4A4A-B992-1271DF8FD808}">
      <dgm:prSet/>
      <dgm:spPr/>
      <dgm:t>
        <a:bodyPr/>
        <a:lstStyle/>
        <a:p>
          <a:endParaRPr lang="ru-RU"/>
        </a:p>
      </dgm:t>
    </dgm:pt>
    <dgm:pt modelId="{F5677E7D-DEA5-4A9D-AC99-D5DF4E98522C}" type="sibTrans" cxnId="{F233F211-1C71-4A4A-B992-1271DF8FD808}">
      <dgm:prSet/>
      <dgm:spPr/>
      <dgm:t>
        <a:bodyPr/>
        <a:lstStyle/>
        <a:p>
          <a:endParaRPr lang="ru-RU"/>
        </a:p>
      </dgm:t>
    </dgm:pt>
    <dgm:pt modelId="{16321E42-4F1F-4551-8B6A-347E01C5A0B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Georgia" pitchFamily="18" charset="0"/>
            </a:rPr>
            <a:t>Срок реализации: </a:t>
          </a:r>
        </a:p>
        <a:p>
          <a:r>
            <a:rPr lang="ru-RU" sz="1800" b="1" dirty="0">
              <a:latin typeface="Georgia" pitchFamily="18" charset="0"/>
            </a:rPr>
            <a:t>период 2022-2024 г.</a:t>
          </a:r>
        </a:p>
      </dgm:t>
    </dgm:pt>
    <dgm:pt modelId="{B827E5A1-1EFD-4B9D-9C7B-23517CF4C2FB}" type="parTrans" cxnId="{38BE4CBB-2AFA-4EBC-B7DC-7B39D69EF216}">
      <dgm:prSet/>
      <dgm:spPr/>
      <dgm:t>
        <a:bodyPr/>
        <a:lstStyle/>
        <a:p>
          <a:endParaRPr lang="ru-RU"/>
        </a:p>
      </dgm:t>
    </dgm:pt>
    <dgm:pt modelId="{82626059-2EF3-4AA5-8D49-3C6AD71ABCF5}" type="sibTrans" cxnId="{38BE4CBB-2AFA-4EBC-B7DC-7B39D69EF216}">
      <dgm:prSet/>
      <dgm:spPr/>
      <dgm:t>
        <a:bodyPr/>
        <a:lstStyle/>
        <a:p>
          <a:endParaRPr lang="ru-RU"/>
        </a:p>
      </dgm:t>
    </dgm:pt>
    <dgm:pt modelId="{934E1597-EA40-42BC-8C3A-C21A39921E8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Georgia" pitchFamily="18" charset="0"/>
            </a:rPr>
            <a:t>Направление стратегии:</a:t>
          </a:r>
        </a:p>
      </dgm:t>
    </dgm:pt>
    <dgm:pt modelId="{1D1FF250-E4DF-441D-B958-A9CAF02FB316}" type="parTrans" cxnId="{BC0BADBA-6C42-4FEA-B1AB-8023D4CB7FE2}">
      <dgm:prSet/>
      <dgm:spPr/>
      <dgm:t>
        <a:bodyPr/>
        <a:lstStyle/>
        <a:p>
          <a:endParaRPr lang="ru-RU"/>
        </a:p>
      </dgm:t>
    </dgm:pt>
    <dgm:pt modelId="{AE0215AD-7527-47D0-A477-6C4408D93897}" type="sibTrans" cxnId="{BC0BADBA-6C42-4FEA-B1AB-8023D4CB7FE2}">
      <dgm:prSet/>
      <dgm:spPr/>
      <dgm:t>
        <a:bodyPr/>
        <a:lstStyle/>
        <a:p>
          <a:endParaRPr lang="ru-RU"/>
        </a:p>
      </dgm:t>
    </dgm:pt>
    <dgm:pt modelId="{E5CC3117-A7AD-4531-8A09-63EAB2D123F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Georgia" pitchFamily="18" charset="0"/>
            </a:rPr>
            <a:t>Сохранение и укрепление субъектом лидерских позиций</a:t>
          </a:r>
        </a:p>
      </dgm:t>
    </dgm:pt>
    <dgm:pt modelId="{6E1FA985-B071-4281-8C88-5588FD2F0077}" type="parTrans" cxnId="{DAA8480E-834E-4BF3-B529-FFC02BE83EC6}">
      <dgm:prSet/>
      <dgm:spPr/>
      <dgm:t>
        <a:bodyPr/>
        <a:lstStyle/>
        <a:p>
          <a:endParaRPr lang="ru-RU"/>
        </a:p>
      </dgm:t>
    </dgm:pt>
    <dgm:pt modelId="{03FE9E30-4247-4B86-89A0-87F5AAD5FEE8}" type="sibTrans" cxnId="{DAA8480E-834E-4BF3-B529-FFC02BE83EC6}">
      <dgm:prSet/>
      <dgm:spPr/>
      <dgm:t>
        <a:bodyPr/>
        <a:lstStyle/>
        <a:p>
          <a:endParaRPr lang="ru-RU"/>
        </a:p>
      </dgm:t>
    </dgm:pt>
    <dgm:pt modelId="{BE40FC99-86A1-458D-937C-85AA0E49B07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Georgia" pitchFamily="18" charset="0"/>
            </a:rPr>
            <a:t>Повышение благосостояния граждан</a:t>
          </a:r>
        </a:p>
      </dgm:t>
    </dgm:pt>
    <dgm:pt modelId="{EAA0459E-A5F3-4FD3-8740-84D29848279E}" type="parTrans" cxnId="{C7A46630-8527-4173-8276-A81F00D34235}">
      <dgm:prSet/>
      <dgm:spPr/>
      <dgm:t>
        <a:bodyPr/>
        <a:lstStyle/>
        <a:p>
          <a:endParaRPr lang="ru-RU"/>
        </a:p>
      </dgm:t>
    </dgm:pt>
    <dgm:pt modelId="{E42D3826-87C9-4694-8611-18C18906E1C2}" type="sibTrans" cxnId="{C7A46630-8527-4173-8276-A81F00D34235}">
      <dgm:prSet/>
      <dgm:spPr/>
      <dgm:t>
        <a:bodyPr/>
        <a:lstStyle/>
        <a:p>
          <a:endParaRPr lang="ru-RU"/>
        </a:p>
      </dgm:t>
    </dgm:pt>
    <dgm:pt modelId="{21A8558D-09F3-42C6-9C32-E53695431E2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Georgia" pitchFamily="18" charset="0"/>
            </a:rPr>
            <a:t>Повышение уровня жизни</a:t>
          </a:r>
        </a:p>
      </dgm:t>
    </dgm:pt>
    <dgm:pt modelId="{29848356-1BC3-44C6-A926-F655DE1D4992}" type="parTrans" cxnId="{5DCB5215-7CF7-4E25-952D-E9D48AE6C9F6}">
      <dgm:prSet/>
      <dgm:spPr/>
      <dgm:t>
        <a:bodyPr/>
        <a:lstStyle/>
        <a:p>
          <a:endParaRPr lang="ru-RU"/>
        </a:p>
      </dgm:t>
    </dgm:pt>
    <dgm:pt modelId="{89B277B9-0600-4DC5-BD30-E5809CF1C13F}" type="sibTrans" cxnId="{5DCB5215-7CF7-4E25-952D-E9D48AE6C9F6}">
      <dgm:prSet/>
      <dgm:spPr/>
      <dgm:t>
        <a:bodyPr/>
        <a:lstStyle/>
        <a:p>
          <a:endParaRPr lang="ru-RU"/>
        </a:p>
      </dgm:t>
    </dgm:pt>
    <dgm:pt modelId="{2CA48D05-CFEA-4310-B923-6C8EEF64669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Georgia" pitchFamily="18" charset="0"/>
            </a:rPr>
            <a:t>Улучшение экологической ситуации, повышение качества среды обитания и комфортности городских агломераций </a:t>
          </a:r>
        </a:p>
      </dgm:t>
    </dgm:pt>
    <dgm:pt modelId="{EB2435D0-0137-42A4-8EFF-8DA56A9D7861}" type="parTrans" cxnId="{20270521-C664-4F6D-A697-E6EBA23A3F03}">
      <dgm:prSet/>
      <dgm:spPr/>
      <dgm:t>
        <a:bodyPr/>
        <a:lstStyle/>
        <a:p>
          <a:endParaRPr lang="ru-RU"/>
        </a:p>
      </dgm:t>
    </dgm:pt>
    <dgm:pt modelId="{A08F1E6E-CD30-48CE-A467-B5345629B13A}" type="sibTrans" cxnId="{20270521-C664-4F6D-A697-E6EBA23A3F03}">
      <dgm:prSet/>
      <dgm:spPr/>
      <dgm:t>
        <a:bodyPr/>
        <a:lstStyle/>
        <a:p>
          <a:endParaRPr lang="ru-RU"/>
        </a:p>
      </dgm:t>
    </dgm:pt>
    <dgm:pt modelId="{B0A45666-C830-47F8-9EDE-72156567A8A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Georgia" pitchFamily="18" charset="0"/>
            </a:rPr>
            <a:t>Стимулирование роста доходного потенциала</a:t>
          </a:r>
        </a:p>
      </dgm:t>
    </dgm:pt>
    <dgm:pt modelId="{885E40D0-C02E-44BA-9FF2-7AC975F57A43}" type="parTrans" cxnId="{15D76B3C-D2B2-45E1-9555-A50B2657E596}">
      <dgm:prSet/>
      <dgm:spPr/>
      <dgm:t>
        <a:bodyPr/>
        <a:lstStyle/>
        <a:p>
          <a:endParaRPr lang="ru-RU"/>
        </a:p>
      </dgm:t>
    </dgm:pt>
    <dgm:pt modelId="{1F2678C1-7DC1-4C57-B33A-9FD22C60D061}" type="sibTrans" cxnId="{15D76B3C-D2B2-45E1-9555-A50B2657E596}">
      <dgm:prSet/>
      <dgm:spPr/>
      <dgm:t>
        <a:bodyPr/>
        <a:lstStyle/>
        <a:p>
          <a:endParaRPr lang="ru-RU"/>
        </a:p>
      </dgm:t>
    </dgm:pt>
    <dgm:pt modelId="{440CEBCE-4AC2-4EDB-B2AB-0ADD1783239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Georgia" pitchFamily="18" charset="0"/>
            </a:rPr>
            <a:t>Улучшение здоровья населения и повышение уровня его образования</a:t>
          </a:r>
        </a:p>
      </dgm:t>
    </dgm:pt>
    <dgm:pt modelId="{B737673D-FEFB-49CB-AAE3-F52852AF14F9}" type="parTrans" cxnId="{1168986C-C3B0-412D-8A83-DB0C5256046E}">
      <dgm:prSet/>
      <dgm:spPr/>
      <dgm:t>
        <a:bodyPr/>
        <a:lstStyle/>
        <a:p>
          <a:endParaRPr lang="ru-RU"/>
        </a:p>
      </dgm:t>
    </dgm:pt>
    <dgm:pt modelId="{4FDA37FB-F1A5-400F-8207-E047EDA8EED0}" type="sibTrans" cxnId="{1168986C-C3B0-412D-8A83-DB0C5256046E}">
      <dgm:prSet/>
      <dgm:spPr/>
      <dgm:t>
        <a:bodyPr/>
        <a:lstStyle/>
        <a:p>
          <a:endParaRPr lang="ru-RU"/>
        </a:p>
      </dgm:t>
    </dgm:pt>
    <dgm:pt modelId="{A9B6E02D-81D7-452D-A051-95FEC65CDE5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b="1" dirty="0">
            <a:latin typeface="Georgia" pitchFamily="18" charset="0"/>
          </a:endParaRPr>
        </a:p>
        <a:p>
          <a:r>
            <a:rPr lang="ru-RU" sz="1800" b="1" dirty="0">
              <a:latin typeface="Georgia" pitchFamily="18" charset="0"/>
            </a:rPr>
            <a:t>Утверждена </a:t>
          </a:r>
          <a:r>
            <a:rPr lang="ru-RU" sz="1800" b="1" i="0" dirty="0">
              <a:latin typeface="Georgia" panose="02040502050405020303" pitchFamily="18" charset="0"/>
            </a:rPr>
            <a:t>Губернатором Калининградской области 20.08.2021 г</a:t>
          </a:r>
          <a:endParaRPr lang="ru-RU" sz="1800" b="1" dirty="0">
            <a:latin typeface="Georgia" pitchFamily="18" charset="0"/>
          </a:endParaRPr>
        </a:p>
        <a:p>
          <a:endParaRPr lang="fr-CH" sz="1800" b="1" dirty="0">
            <a:latin typeface="Georgia" pitchFamily="18" charset="0"/>
          </a:endParaRPr>
        </a:p>
      </dgm:t>
    </dgm:pt>
    <dgm:pt modelId="{23BCBE82-23BC-427C-A559-97C73C9799CC}" type="parTrans" cxnId="{50D3A348-A854-4A79-B206-0FE16FF9A810}">
      <dgm:prSet/>
      <dgm:spPr/>
      <dgm:t>
        <a:bodyPr/>
        <a:lstStyle/>
        <a:p>
          <a:endParaRPr lang="ru-RU"/>
        </a:p>
      </dgm:t>
    </dgm:pt>
    <dgm:pt modelId="{7B879135-F7F5-42D3-81EA-91C83A88C878}" type="sibTrans" cxnId="{50D3A348-A854-4A79-B206-0FE16FF9A810}">
      <dgm:prSet/>
      <dgm:spPr/>
      <dgm:t>
        <a:bodyPr/>
        <a:lstStyle/>
        <a:p>
          <a:endParaRPr lang="ru-RU"/>
        </a:p>
      </dgm:t>
    </dgm:pt>
    <dgm:pt modelId="{1DB18776-33C6-430E-A4D0-4A18624BC26A}" type="pres">
      <dgm:prSet presAssocID="{893E2FCE-92B3-4213-8D6C-AD2D9F9547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84918-C77F-4526-8B87-16ECC370F856}" type="pres">
      <dgm:prSet presAssocID="{D9C50123-CC1F-4709-AD47-1D86A5A12BB8}" presName="root1" presStyleCnt="0"/>
      <dgm:spPr/>
    </dgm:pt>
    <dgm:pt modelId="{96EACAD6-4B8A-4946-BAC2-63EEA089139B}" type="pres">
      <dgm:prSet presAssocID="{D9C50123-CC1F-4709-AD47-1D86A5A12BB8}" presName="LevelOneTextNode" presStyleLbl="node0" presStyleIdx="0" presStyleCnt="1" custScaleX="229109" custScaleY="233369" custLinFactY="-100000" custLinFactNeighborX="961" custLinFactNeighborY="-104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B6FC7A-E817-4A8A-9DDF-4E7419EEC7E6}" type="pres">
      <dgm:prSet presAssocID="{D9C50123-CC1F-4709-AD47-1D86A5A12BB8}" presName="level2hierChild" presStyleCnt="0"/>
      <dgm:spPr/>
    </dgm:pt>
    <dgm:pt modelId="{CD0116FF-09EB-474A-BC2E-72A7DE5EC62B}" type="pres">
      <dgm:prSet presAssocID="{23BCBE82-23BC-427C-A559-97C73C9799C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A5278C4-B026-427D-9680-0B9C39F2835F}" type="pres">
      <dgm:prSet presAssocID="{23BCBE82-23BC-427C-A559-97C73C9799C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E5D5A80-7D3A-4518-AB32-2CBEA3274BDF}" type="pres">
      <dgm:prSet presAssocID="{A9B6E02D-81D7-452D-A051-95FEC65CDE59}" presName="root2" presStyleCnt="0"/>
      <dgm:spPr/>
    </dgm:pt>
    <dgm:pt modelId="{41CCEF48-94C6-49D9-9E2F-3C92EDE430F7}" type="pres">
      <dgm:prSet presAssocID="{A9B6E02D-81D7-452D-A051-95FEC65CDE59}" presName="LevelTwoTextNode" presStyleLbl="node2" presStyleIdx="0" presStyleCnt="3" custScaleX="135217" custScaleY="153955" custLinFactNeighborX="-11611" custLinFactNeighborY="12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915BB3-5A15-43A3-956B-9EF55494D724}" type="pres">
      <dgm:prSet presAssocID="{A9B6E02D-81D7-452D-A051-95FEC65CDE59}" presName="level3hierChild" presStyleCnt="0"/>
      <dgm:spPr/>
    </dgm:pt>
    <dgm:pt modelId="{BE8B3A82-49D9-49C5-BC54-3FC480116CB4}" type="pres">
      <dgm:prSet presAssocID="{B827E5A1-1EFD-4B9D-9C7B-23517CF4C2F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E3B5853-C68B-4468-8DB3-4F878E82DEEF}" type="pres">
      <dgm:prSet presAssocID="{B827E5A1-1EFD-4B9D-9C7B-23517CF4C2F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0BE5E3A-7884-48E3-922F-29BBB4044CA5}" type="pres">
      <dgm:prSet presAssocID="{16321E42-4F1F-4551-8B6A-347E01C5A0BA}" presName="root2" presStyleCnt="0"/>
      <dgm:spPr/>
    </dgm:pt>
    <dgm:pt modelId="{1F583DC0-F12D-423B-AF53-8D3E11CD37D2}" type="pres">
      <dgm:prSet presAssocID="{16321E42-4F1F-4551-8B6A-347E01C5A0BA}" presName="LevelTwoTextNode" presStyleLbl="node2" presStyleIdx="1" presStyleCnt="3" custScaleX="159400" custLinFactY="170317" custLinFactNeighborX="-25158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AD3AA-7D32-4ED2-815F-2EA6BE1D9888}" type="pres">
      <dgm:prSet presAssocID="{16321E42-4F1F-4551-8B6A-347E01C5A0BA}" presName="level3hierChild" presStyleCnt="0"/>
      <dgm:spPr/>
    </dgm:pt>
    <dgm:pt modelId="{E6A7C3A8-E877-4913-89B4-F23C63AB7918}" type="pres">
      <dgm:prSet presAssocID="{1D1FF250-E4DF-441D-B958-A9CAF02FB31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67749BB-00E2-4C51-9209-27DAE2597EE3}" type="pres">
      <dgm:prSet presAssocID="{1D1FF250-E4DF-441D-B958-A9CAF02FB31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5D6BA78-9099-4553-9DF1-F4A92B14FF2F}" type="pres">
      <dgm:prSet presAssocID="{934E1597-EA40-42BC-8C3A-C21A39921E83}" presName="root2" presStyleCnt="0"/>
      <dgm:spPr/>
    </dgm:pt>
    <dgm:pt modelId="{5DD7BD21-18CA-4B93-BECF-4790D076AC0E}" type="pres">
      <dgm:prSet presAssocID="{934E1597-EA40-42BC-8C3A-C21A39921E83}" presName="LevelTwoTextNode" presStyleLbl="node2" presStyleIdx="2" presStyleCnt="3" custScaleX="133907" custLinFactNeighborX="-26311" custLinFactNeighborY="-3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50A62-D2EA-4CB2-8421-DD84CD25F074}" type="pres">
      <dgm:prSet presAssocID="{934E1597-EA40-42BC-8C3A-C21A39921E83}" presName="level3hierChild" presStyleCnt="0"/>
      <dgm:spPr/>
    </dgm:pt>
    <dgm:pt modelId="{CA19DF19-CAB0-441A-BD1D-92724B47BBE4}" type="pres">
      <dgm:prSet presAssocID="{6E1FA985-B071-4281-8C88-5588FD2F0077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DA91B269-67E6-49C2-955F-C4230D47BB6B}" type="pres">
      <dgm:prSet presAssocID="{6E1FA985-B071-4281-8C88-5588FD2F0077}" presName="connTx" presStyleLbl="parChTrans1D3" presStyleIdx="0" presStyleCnt="6"/>
      <dgm:spPr/>
      <dgm:t>
        <a:bodyPr/>
        <a:lstStyle/>
        <a:p>
          <a:endParaRPr lang="ru-RU"/>
        </a:p>
      </dgm:t>
    </dgm:pt>
    <dgm:pt modelId="{FA8B371F-A7C6-499B-8802-8940BBB2B359}" type="pres">
      <dgm:prSet presAssocID="{E5CC3117-A7AD-4531-8A09-63EAB2D123F7}" presName="root2" presStyleCnt="0"/>
      <dgm:spPr/>
    </dgm:pt>
    <dgm:pt modelId="{AF27E307-7D5D-47D5-B0FE-B07BAFFC6230}" type="pres">
      <dgm:prSet presAssocID="{E5CC3117-A7AD-4531-8A09-63EAB2D123F7}" presName="LevelTwoTextNode" presStyleLbl="node3" presStyleIdx="0" presStyleCnt="6" custScaleX="242599" custScaleY="113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C273D-3CF2-4580-B30A-30C162220C7F}" type="pres">
      <dgm:prSet presAssocID="{E5CC3117-A7AD-4531-8A09-63EAB2D123F7}" presName="level3hierChild" presStyleCnt="0"/>
      <dgm:spPr/>
    </dgm:pt>
    <dgm:pt modelId="{FA40F232-B399-4481-AF80-443B6E2259FA}" type="pres">
      <dgm:prSet presAssocID="{EAA0459E-A5F3-4FD3-8740-84D29848279E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0029757C-24CE-4034-8320-400026AAEC30}" type="pres">
      <dgm:prSet presAssocID="{EAA0459E-A5F3-4FD3-8740-84D29848279E}" presName="connTx" presStyleLbl="parChTrans1D3" presStyleIdx="1" presStyleCnt="6"/>
      <dgm:spPr/>
      <dgm:t>
        <a:bodyPr/>
        <a:lstStyle/>
        <a:p>
          <a:endParaRPr lang="ru-RU"/>
        </a:p>
      </dgm:t>
    </dgm:pt>
    <dgm:pt modelId="{A3C395BF-2EC0-44EF-A7A2-E9C076AA2190}" type="pres">
      <dgm:prSet presAssocID="{BE40FC99-86A1-458D-937C-85AA0E49B070}" presName="root2" presStyleCnt="0"/>
      <dgm:spPr/>
    </dgm:pt>
    <dgm:pt modelId="{CED830CB-0045-4E5C-ACD0-DCFEC82E6254}" type="pres">
      <dgm:prSet presAssocID="{BE40FC99-86A1-458D-937C-85AA0E49B070}" presName="LevelTwoTextNode" presStyleLbl="node3" presStyleIdx="1" presStyleCnt="6" custScaleX="242599" custScaleY="113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D9EEE-2FB7-4FC4-8B77-10073ECC0426}" type="pres">
      <dgm:prSet presAssocID="{BE40FC99-86A1-458D-937C-85AA0E49B070}" presName="level3hierChild" presStyleCnt="0"/>
      <dgm:spPr/>
    </dgm:pt>
    <dgm:pt modelId="{79147810-915B-4718-810D-541335BB66C1}" type="pres">
      <dgm:prSet presAssocID="{29848356-1BC3-44C6-A926-F655DE1D4992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D9BCD575-0343-4879-ABFA-61F75E3654A9}" type="pres">
      <dgm:prSet presAssocID="{29848356-1BC3-44C6-A926-F655DE1D4992}" presName="connTx" presStyleLbl="parChTrans1D3" presStyleIdx="2" presStyleCnt="6"/>
      <dgm:spPr/>
      <dgm:t>
        <a:bodyPr/>
        <a:lstStyle/>
        <a:p>
          <a:endParaRPr lang="ru-RU"/>
        </a:p>
      </dgm:t>
    </dgm:pt>
    <dgm:pt modelId="{AC0EDDAB-9831-4F47-8235-C3D8BD6779D6}" type="pres">
      <dgm:prSet presAssocID="{21A8558D-09F3-42C6-9C32-E53695431E2A}" presName="root2" presStyleCnt="0"/>
      <dgm:spPr/>
    </dgm:pt>
    <dgm:pt modelId="{3B415A15-EAEB-456F-B38F-C66B301DCF95}" type="pres">
      <dgm:prSet presAssocID="{21A8558D-09F3-42C6-9C32-E53695431E2A}" presName="LevelTwoTextNode" presStyleLbl="node3" presStyleIdx="2" presStyleCnt="6" custScaleX="242599" custScaleY="113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AE2D4E-3512-49E0-98B7-E1247FDD3B86}" type="pres">
      <dgm:prSet presAssocID="{21A8558D-09F3-42C6-9C32-E53695431E2A}" presName="level3hierChild" presStyleCnt="0"/>
      <dgm:spPr/>
    </dgm:pt>
    <dgm:pt modelId="{D911799B-497E-4EC2-8941-0DEF61E0F29F}" type="pres">
      <dgm:prSet presAssocID="{EB2435D0-0137-42A4-8EFF-8DA56A9D7861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86333186-8EE7-4519-A744-67A42B73951E}" type="pres">
      <dgm:prSet presAssocID="{EB2435D0-0137-42A4-8EFF-8DA56A9D7861}" presName="connTx" presStyleLbl="parChTrans1D3" presStyleIdx="3" presStyleCnt="6"/>
      <dgm:spPr/>
      <dgm:t>
        <a:bodyPr/>
        <a:lstStyle/>
        <a:p>
          <a:endParaRPr lang="ru-RU"/>
        </a:p>
      </dgm:t>
    </dgm:pt>
    <dgm:pt modelId="{2B604619-D163-4732-ADA0-8DCA21966352}" type="pres">
      <dgm:prSet presAssocID="{2CA48D05-CFEA-4310-B923-6C8EEF64669C}" presName="root2" presStyleCnt="0"/>
      <dgm:spPr/>
    </dgm:pt>
    <dgm:pt modelId="{E30A1D44-2392-4B86-B94B-6CAD8DBE384F}" type="pres">
      <dgm:prSet presAssocID="{2CA48D05-CFEA-4310-B923-6C8EEF64669C}" presName="LevelTwoTextNode" presStyleLbl="node3" presStyleIdx="3" presStyleCnt="6" custScaleX="242599" custScaleY="113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F62804-E193-45F0-9994-7C9E64386529}" type="pres">
      <dgm:prSet presAssocID="{2CA48D05-CFEA-4310-B923-6C8EEF64669C}" presName="level3hierChild" presStyleCnt="0"/>
      <dgm:spPr/>
    </dgm:pt>
    <dgm:pt modelId="{2F5CBED8-98CA-4C4D-9909-719908BF494C}" type="pres">
      <dgm:prSet presAssocID="{885E40D0-C02E-44BA-9FF2-7AC975F57A43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ABB674C6-E5A2-45B4-BA2F-4F3AAEED3038}" type="pres">
      <dgm:prSet presAssocID="{885E40D0-C02E-44BA-9FF2-7AC975F57A43}" presName="connTx" presStyleLbl="parChTrans1D3" presStyleIdx="4" presStyleCnt="6"/>
      <dgm:spPr/>
      <dgm:t>
        <a:bodyPr/>
        <a:lstStyle/>
        <a:p>
          <a:endParaRPr lang="ru-RU"/>
        </a:p>
      </dgm:t>
    </dgm:pt>
    <dgm:pt modelId="{8A276D64-FF91-4D7A-896C-1FE2F5671B55}" type="pres">
      <dgm:prSet presAssocID="{B0A45666-C830-47F8-9EDE-72156567A8A7}" presName="root2" presStyleCnt="0"/>
      <dgm:spPr/>
    </dgm:pt>
    <dgm:pt modelId="{283EDA40-9482-478B-A9E7-6A7599B5CF7E}" type="pres">
      <dgm:prSet presAssocID="{B0A45666-C830-47F8-9EDE-72156567A8A7}" presName="LevelTwoTextNode" presStyleLbl="node3" presStyleIdx="4" presStyleCnt="6" custScaleX="242599" custScaleY="113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EA456-0EE9-4139-AAAE-561C86539E4E}" type="pres">
      <dgm:prSet presAssocID="{B0A45666-C830-47F8-9EDE-72156567A8A7}" presName="level3hierChild" presStyleCnt="0"/>
      <dgm:spPr/>
    </dgm:pt>
    <dgm:pt modelId="{500A5672-96B2-4587-8858-7FEAC89FE138}" type="pres">
      <dgm:prSet presAssocID="{B737673D-FEFB-49CB-AAE3-F52852AF14F9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ECCC0B07-F807-4356-B0EF-C4E7704500BA}" type="pres">
      <dgm:prSet presAssocID="{B737673D-FEFB-49CB-AAE3-F52852AF14F9}" presName="connTx" presStyleLbl="parChTrans1D3" presStyleIdx="5" presStyleCnt="6"/>
      <dgm:spPr/>
      <dgm:t>
        <a:bodyPr/>
        <a:lstStyle/>
        <a:p>
          <a:endParaRPr lang="ru-RU"/>
        </a:p>
      </dgm:t>
    </dgm:pt>
    <dgm:pt modelId="{ED27A05C-9DF0-465F-945A-AA0FBC011068}" type="pres">
      <dgm:prSet presAssocID="{440CEBCE-4AC2-4EDB-B2AB-0ADD17832390}" presName="root2" presStyleCnt="0"/>
      <dgm:spPr/>
    </dgm:pt>
    <dgm:pt modelId="{217E82D0-BE73-4789-B408-9A82B9E78B24}" type="pres">
      <dgm:prSet presAssocID="{440CEBCE-4AC2-4EDB-B2AB-0ADD17832390}" presName="LevelTwoTextNode" presStyleLbl="node3" presStyleIdx="5" presStyleCnt="6" custScaleX="242599" custScaleY="113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A42397-47AC-49C3-95E6-2DE99DEF13AD}" type="pres">
      <dgm:prSet presAssocID="{440CEBCE-4AC2-4EDB-B2AB-0ADD17832390}" presName="level3hierChild" presStyleCnt="0"/>
      <dgm:spPr/>
    </dgm:pt>
  </dgm:ptLst>
  <dgm:cxnLst>
    <dgm:cxn modelId="{5D355182-7DCE-4204-8C40-B56D2033FF70}" type="presOf" srcId="{21A8558D-09F3-42C6-9C32-E53695431E2A}" destId="{3B415A15-EAEB-456F-B38F-C66B301DCF95}" srcOrd="0" destOrd="0" presId="urn:microsoft.com/office/officeart/2005/8/layout/hierarchy2"/>
    <dgm:cxn modelId="{A5D06D20-E4C6-4B12-BDD9-3CA3B2C9B475}" type="presOf" srcId="{934E1597-EA40-42BC-8C3A-C21A39921E83}" destId="{5DD7BD21-18CA-4B93-BECF-4790D076AC0E}" srcOrd="0" destOrd="0" presId="urn:microsoft.com/office/officeart/2005/8/layout/hierarchy2"/>
    <dgm:cxn modelId="{C7A46630-8527-4173-8276-A81F00D34235}" srcId="{934E1597-EA40-42BC-8C3A-C21A39921E83}" destId="{BE40FC99-86A1-458D-937C-85AA0E49B070}" srcOrd="1" destOrd="0" parTransId="{EAA0459E-A5F3-4FD3-8740-84D29848279E}" sibTransId="{E42D3826-87C9-4694-8611-18C18906E1C2}"/>
    <dgm:cxn modelId="{69FB4127-0BC3-4F51-9D95-F8AE0786B8D8}" type="presOf" srcId="{B737673D-FEFB-49CB-AAE3-F52852AF14F9}" destId="{ECCC0B07-F807-4356-B0EF-C4E7704500BA}" srcOrd="1" destOrd="0" presId="urn:microsoft.com/office/officeart/2005/8/layout/hierarchy2"/>
    <dgm:cxn modelId="{C01799CA-AEBC-456D-850B-A6AB4144E650}" type="presOf" srcId="{6E1FA985-B071-4281-8C88-5588FD2F0077}" destId="{DA91B269-67E6-49C2-955F-C4230D47BB6B}" srcOrd="1" destOrd="0" presId="urn:microsoft.com/office/officeart/2005/8/layout/hierarchy2"/>
    <dgm:cxn modelId="{50D3A348-A854-4A79-B206-0FE16FF9A810}" srcId="{D9C50123-CC1F-4709-AD47-1D86A5A12BB8}" destId="{A9B6E02D-81D7-452D-A051-95FEC65CDE59}" srcOrd="0" destOrd="0" parTransId="{23BCBE82-23BC-427C-A559-97C73C9799CC}" sibTransId="{7B879135-F7F5-42D3-81EA-91C83A88C878}"/>
    <dgm:cxn modelId="{97730AEB-3AF6-4AA4-86A8-722154696DFC}" type="presOf" srcId="{A9B6E02D-81D7-452D-A051-95FEC65CDE59}" destId="{41CCEF48-94C6-49D9-9E2F-3C92EDE430F7}" srcOrd="0" destOrd="0" presId="urn:microsoft.com/office/officeart/2005/8/layout/hierarchy2"/>
    <dgm:cxn modelId="{E9197EBB-4636-4C02-AA5B-DC70659783DF}" type="presOf" srcId="{EAA0459E-A5F3-4FD3-8740-84D29848279E}" destId="{0029757C-24CE-4034-8320-400026AAEC30}" srcOrd="1" destOrd="0" presId="urn:microsoft.com/office/officeart/2005/8/layout/hierarchy2"/>
    <dgm:cxn modelId="{1168986C-C3B0-412D-8A83-DB0C5256046E}" srcId="{934E1597-EA40-42BC-8C3A-C21A39921E83}" destId="{440CEBCE-4AC2-4EDB-B2AB-0ADD17832390}" srcOrd="5" destOrd="0" parTransId="{B737673D-FEFB-49CB-AAE3-F52852AF14F9}" sibTransId="{4FDA37FB-F1A5-400F-8207-E047EDA8EED0}"/>
    <dgm:cxn modelId="{EC31FBC8-EE8E-41B4-B386-E080A581C946}" type="presOf" srcId="{E5CC3117-A7AD-4531-8A09-63EAB2D123F7}" destId="{AF27E307-7D5D-47D5-B0FE-B07BAFFC6230}" srcOrd="0" destOrd="0" presId="urn:microsoft.com/office/officeart/2005/8/layout/hierarchy2"/>
    <dgm:cxn modelId="{093017ED-F5EE-4E2B-AB2C-7EC9DB73328B}" type="presOf" srcId="{B827E5A1-1EFD-4B9D-9C7B-23517CF4C2FB}" destId="{6E3B5853-C68B-4468-8DB3-4F878E82DEEF}" srcOrd="1" destOrd="0" presId="urn:microsoft.com/office/officeart/2005/8/layout/hierarchy2"/>
    <dgm:cxn modelId="{5DCB5215-7CF7-4E25-952D-E9D48AE6C9F6}" srcId="{934E1597-EA40-42BC-8C3A-C21A39921E83}" destId="{21A8558D-09F3-42C6-9C32-E53695431E2A}" srcOrd="2" destOrd="0" parTransId="{29848356-1BC3-44C6-A926-F655DE1D4992}" sibTransId="{89B277B9-0600-4DC5-BD30-E5809CF1C13F}"/>
    <dgm:cxn modelId="{3B528493-D940-4023-B6C7-7E91ACC43B1F}" type="presOf" srcId="{B737673D-FEFB-49CB-AAE3-F52852AF14F9}" destId="{500A5672-96B2-4587-8858-7FEAC89FE138}" srcOrd="0" destOrd="0" presId="urn:microsoft.com/office/officeart/2005/8/layout/hierarchy2"/>
    <dgm:cxn modelId="{BC0BADBA-6C42-4FEA-B1AB-8023D4CB7FE2}" srcId="{D9C50123-CC1F-4709-AD47-1D86A5A12BB8}" destId="{934E1597-EA40-42BC-8C3A-C21A39921E83}" srcOrd="2" destOrd="0" parTransId="{1D1FF250-E4DF-441D-B958-A9CAF02FB316}" sibTransId="{AE0215AD-7527-47D0-A477-6C4408D93897}"/>
    <dgm:cxn modelId="{D462F0F5-216F-420D-905F-53D99A0651AB}" type="presOf" srcId="{23BCBE82-23BC-427C-A559-97C73C9799CC}" destId="{9A5278C4-B026-427D-9680-0B9C39F2835F}" srcOrd="1" destOrd="0" presId="urn:microsoft.com/office/officeart/2005/8/layout/hierarchy2"/>
    <dgm:cxn modelId="{C6E22AA9-7581-46AC-8CAE-C8DBADD082FD}" type="presOf" srcId="{16321E42-4F1F-4551-8B6A-347E01C5A0BA}" destId="{1F583DC0-F12D-423B-AF53-8D3E11CD37D2}" srcOrd="0" destOrd="0" presId="urn:microsoft.com/office/officeart/2005/8/layout/hierarchy2"/>
    <dgm:cxn modelId="{20270521-C664-4F6D-A697-E6EBA23A3F03}" srcId="{934E1597-EA40-42BC-8C3A-C21A39921E83}" destId="{2CA48D05-CFEA-4310-B923-6C8EEF64669C}" srcOrd="3" destOrd="0" parTransId="{EB2435D0-0137-42A4-8EFF-8DA56A9D7861}" sibTransId="{A08F1E6E-CD30-48CE-A467-B5345629B13A}"/>
    <dgm:cxn modelId="{D35C567C-15E8-4492-BA88-1A767F556E2F}" type="presOf" srcId="{23BCBE82-23BC-427C-A559-97C73C9799CC}" destId="{CD0116FF-09EB-474A-BC2E-72A7DE5EC62B}" srcOrd="0" destOrd="0" presId="urn:microsoft.com/office/officeart/2005/8/layout/hierarchy2"/>
    <dgm:cxn modelId="{7FDB18F9-F659-4B62-9AA9-BE3A70B199F4}" type="presOf" srcId="{EB2435D0-0137-42A4-8EFF-8DA56A9D7861}" destId="{D911799B-497E-4EC2-8941-0DEF61E0F29F}" srcOrd="0" destOrd="0" presId="urn:microsoft.com/office/officeart/2005/8/layout/hierarchy2"/>
    <dgm:cxn modelId="{5A57DED3-227C-4F32-BF93-B824D32ED464}" type="presOf" srcId="{885E40D0-C02E-44BA-9FF2-7AC975F57A43}" destId="{2F5CBED8-98CA-4C4D-9909-719908BF494C}" srcOrd="0" destOrd="0" presId="urn:microsoft.com/office/officeart/2005/8/layout/hierarchy2"/>
    <dgm:cxn modelId="{85B99953-C737-4BCD-9CFE-EC19200317D5}" type="presOf" srcId="{885E40D0-C02E-44BA-9FF2-7AC975F57A43}" destId="{ABB674C6-E5A2-45B4-BA2F-4F3AAEED3038}" srcOrd="1" destOrd="0" presId="urn:microsoft.com/office/officeart/2005/8/layout/hierarchy2"/>
    <dgm:cxn modelId="{F233F211-1C71-4A4A-B992-1271DF8FD808}" srcId="{893E2FCE-92B3-4213-8D6C-AD2D9F9547F4}" destId="{D9C50123-CC1F-4709-AD47-1D86A5A12BB8}" srcOrd="0" destOrd="0" parTransId="{289181F8-C16A-4AE3-948B-1C0355261D71}" sibTransId="{F5677E7D-DEA5-4A9D-AC99-D5DF4E98522C}"/>
    <dgm:cxn modelId="{541E19A9-007B-46F1-9D33-7B3F079D12BE}" type="presOf" srcId="{1D1FF250-E4DF-441D-B958-A9CAF02FB316}" destId="{167749BB-00E2-4C51-9209-27DAE2597EE3}" srcOrd="1" destOrd="0" presId="urn:microsoft.com/office/officeart/2005/8/layout/hierarchy2"/>
    <dgm:cxn modelId="{C1E12C3B-ACCF-4DC8-B6A4-83E44FAB171E}" type="presOf" srcId="{D9C50123-CC1F-4709-AD47-1D86A5A12BB8}" destId="{96EACAD6-4B8A-4946-BAC2-63EEA089139B}" srcOrd="0" destOrd="0" presId="urn:microsoft.com/office/officeart/2005/8/layout/hierarchy2"/>
    <dgm:cxn modelId="{98C84845-5198-4869-ACFF-EC7C7CF31C4E}" type="presOf" srcId="{B0A45666-C830-47F8-9EDE-72156567A8A7}" destId="{283EDA40-9482-478B-A9E7-6A7599B5CF7E}" srcOrd="0" destOrd="0" presId="urn:microsoft.com/office/officeart/2005/8/layout/hierarchy2"/>
    <dgm:cxn modelId="{6BBA240D-3D7F-4918-91DA-8D66FE2417CB}" type="presOf" srcId="{EAA0459E-A5F3-4FD3-8740-84D29848279E}" destId="{FA40F232-B399-4481-AF80-443B6E2259FA}" srcOrd="0" destOrd="0" presId="urn:microsoft.com/office/officeart/2005/8/layout/hierarchy2"/>
    <dgm:cxn modelId="{15D76B3C-D2B2-45E1-9555-A50B2657E596}" srcId="{934E1597-EA40-42BC-8C3A-C21A39921E83}" destId="{B0A45666-C830-47F8-9EDE-72156567A8A7}" srcOrd="4" destOrd="0" parTransId="{885E40D0-C02E-44BA-9FF2-7AC975F57A43}" sibTransId="{1F2678C1-7DC1-4C57-B33A-9FD22C60D061}"/>
    <dgm:cxn modelId="{DAA8480E-834E-4BF3-B529-FFC02BE83EC6}" srcId="{934E1597-EA40-42BC-8C3A-C21A39921E83}" destId="{E5CC3117-A7AD-4531-8A09-63EAB2D123F7}" srcOrd="0" destOrd="0" parTransId="{6E1FA985-B071-4281-8C88-5588FD2F0077}" sibTransId="{03FE9E30-4247-4B86-89A0-87F5AAD5FEE8}"/>
    <dgm:cxn modelId="{FE1D337B-1823-4635-8694-986633F2EC1A}" type="presOf" srcId="{1D1FF250-E4DF-441D-B958-A9CAF02FB316}" destId="{E6A7C3A8-E877-4913-89B4-F23C63AB7918}" srcOrd="0" destOrd="0" presId="urn:microsoft.com/office/officeart/2005/8/layout/hierarchy2"/>
    <dgm:cxn modelId="{3AF0541B-808B-4820-B2A2-341F992D7AEF}" type="presOf" srcId="{6E1FA985-B071-4281-8C88-5588FD2F0077}" destId="{CA19DF19-CAB0-441A-BD1D-92724B47BBE4}" srcOrd="0" destOrd="0" presId="urn:microsoft.com/office/officeart/2005/8/layout/hierarchy2"/>
    <dgm:cxn modelId="{0750D7AA-BE95-4D96-8A18-806FFA7EBDA0}" type="presOf" srcId="{893E2FCE-92B3-4213-8D6C-AD2D9F9547F4}" destId="{1DB18776-33C6-430E-A4D0-4A18624BC26A}" srcOrd="0" destOrd="0" presId="urn:microsoft.com/office/officeart/2005/8/layout/hierarchy2"/>
    <dgm:cxn modelId="{2A3C93B2-78CE-48B9-946E-C0292F9DE6BA}" type="presOf" srcId="{29848356-1BC3-44C6-A926-F655DE1D4992}" destId="{D9BCD575-0343-4879-ABFA-61F75E3654A9}" srcOrd="1" destOrd="0" presId="urn:microsoft.com/office/officeart/2005/8/layout/hierarchy2"/>
    <dgm:cxn modelId="{4F2724F4-7E37-4E24-8F82-C760C8553A57}" type="presOf" srcId="{B827E5A1-1EFD-4B9D-9C7B-23517CF4C2FB}" destId="{BE8B3A82-49D9-49C5-BC54-3FC480116CB4}" srcOrd="0" destOrd="0" presId="urn:microsoft.com/office/officeart/2005/8/layout/hierarchy2"/>
    <dgm:cxn modelId="{CE6179A3-1F00-497D-9C37-14D6AA46EA04}" type="presOf" srcId="{EB2435D0-0137-42A4-8EFF-8DA56A9D7861}" destId="{86333186-8EE7-4519-A744-67A42B73951E}" srcOrd="1" destOrd="0" presId="urn:microsoft.com/office/officeart/2005/8/layout/hierarchy2"/>
    <dgm:cxn modelId="{E305BCF8-9A68-49BA-981B-7718524E6D7A}" type="presOf" srcId="{440CEBCE-4AC2-4EDB-B2AB-0ADD17832390}" destId="{217E82D0-BE73-4789-B408-9A82B9E78B24}" srcOrd="0" destOrd="0" presId="urn:microsoft.com/office/officeart/2005/8/layout/hierarchy2"/>
    <dgm:cxn modelId="{8AACB6E8-D6D2-4A85-93E8-5AABBF693E3B}" type="presOf" srcId="{2CA48D05-CFEA-4310-B923-6C8EEF64669C}" destId="{E30A1D44-2392-4B86-B94B-6CAD8DBE384F}" srcOrd="0" destOrd="0" presId="urn:microsoft.com/office/officeart/2005/8/layout/hierarchy2"/>
    <dgm:cxn modelId="{38BE4CBB-2AFA-4EBC-B7DC-7B39D69EF216}" srcId="{D9C50123-CC1F-4709-AD47-1D86A5A12BB8}" destId="{16321E42-4F1F-4551-8B6A-347E01C5A0BA}" srcOrd="1" destOrd="0" parTransId="{B827E5A1-1EFD-4B9D-9C7B-23517CF4C2FB}" sibTransId="{82626059-2EF3-4AA5-8D49-3C6AD71ABCF5}"/>
    <dgm:cxn modelId="{B3EB820D-5EEF-48C4-86B9-7FB282402E99}" type="presOf" srcId="{BE40FC99-86A1-458D-937C-85AA0E49B070}" destId="{CED830CB-0045-4E5C-ACD0-DCFEC82E6254}" srcOrd="0" destOrd="0" presId="urn:microsoft.com/office/officeart/2005/8/layout/hierarchy2"/>
    <dgm:cxn modelId="{74961F83-126F-41AD-A52C-87F4AB679B0E}" type="presOf" srcId="{29848356-1BC3-44C6-A926-F655DE1D4992}" destId="{79147810-915B-4718-810D-541335BB66C1}" srcOrd="0" destOrd="0" presId="urn:microsoft.com/office/officeart/2005/8/layout/hierarchy2"/>
    <dgm:cxn modelId="{EF43CB70-ACF6-4A29-84EB-0462B6F77E63}" type="presParOf" srcId="{1DB18776-33C6-430E-A4D0-4A18624BC26A}" destId="{8D484918-C77F-4526-8B87-16ECC370F856}" srcOrd="0" destOrd="0" presId="urn:microsoft.com/office/officeart/2005/8/layout/hierarchy2"/>
    <dgm:cxn modelId="{1D39E51C-396E-4D18-A34E-B395882EE6C2}" type="presParOf" srcId="{8D484918-C77F-4526-8B87-16ECC370F856}" destId="{96EACAD6-4B8A-4946-BAC2-63EEA089139B}" srcOrd="0" destOrd="0" presId="urn:microsoft.com/office/officeart/2005/8/layout/hierarchy2"/>
    <dgm:cxn modelId="{1B313673-9B86-449E-8927-8F760060618A}" type="presParOf" srcId="{8D484918-C77F-4526-8B87-16ECC370F856}" destId="{71B6FC7A-E817-4A8A-9DDF-4E7419EEC7E6}" srcOrd="1" destOrd="0" presId="urn:microsoft.com/office/officeart/2005/8/layout/hierarchy2"/>
    <dgm:cxn modelId="{AAF23530-952E-41AD-ACAD-AF273A0FCB3D}" type="presParOf" srcId="{71B6FC7A-E817-4A8A-9DDF-4E7419EEC7E6}" destId="{CD0116FF-09EB-474A-BC2E-72A7DE5EC62B}" srcOrd="0" destOrd="0" presId="urn:microsoft.com/office/officeart/2005/8/layout/hierarchy2"/>
    <dgm:cxn modelId="{3BBA2C6D-3FD0-4261-A29A-9FC0D8079D2B}" type="presParOf" srcId="{CD0116FF-09EB-474A-BC2E-72A7DE5EC62B}" destId="{9A5278C4-B026-427D-9680-0B9C39F2835F}" srcOrd="0" destOrd="0" presId="urn:microsoft.com/office/officeart/2005/8/layout/hierarchy2"/>
    <dgm:cxn modelId="{D1E8EFB8-DD6C-40CA-8637-999C87E9876F}" type="presParOf" srcId="{71B6FC7A-E817-4A8A-9DDF-4E7419EEC7E6}" destId="{BE5D5A80-7D3A-4518-AB32-2CBEA3274BDF}" srcOrd="1" destOrd="0" presId="urn:microsoft.com/office/officeart/2005/8/layout/hierarchy2"/>
    <dgm:cxn modelId="{92E35E96-9809-4D7F-900B-5D64F4D8AD5C}" type="presParOf" srcId="{BE5D5A80-7D3A-4518-AB32-2CBEA3274BDF}" destId="{41CCEF48-94C6-49D9-9E2F-3C92EDE430F7}" srcOrd="0" destOrd="0" presId="urn:microsoft.com/office/officeart/2005/8/layout/hierarchy2"/>
    <dgm:cxn modelId="{D04DB37B-06A0-4BD0-B931-2A61602649CC}" type="presParOf" srcId="{BE5D5A80-7D3A-4518-AB32-2CBEA3274BDF}" destId="{86915BB3-5A15-43A3-956B-9EF55494D724}" srcOrd="1" destOrd="0" presId="urn:microsoft.com/office/officeart/2005/8/layout/hierarchy2"/>
    <dgm:cxn modelId="{17376B0C-C4F8-4A83-9527-76D5A6A23504}" type="presParOf" srcId="{71B6FC7A-E817-4A8A-9DDF-4E7419EEC7E6}" destId="{BE8B3A82-49D9-49C5-BC54-3FC480116CB4}" srcOrd="2" destOrd="0" presId="urn:microsoft.com/office/officeart/2005/8/layout/hierarchy2"/>
    <dgm:cxn modelId="{0763D6A7-436B-48DC-808C-AEB9AA69418A}" type="presParOf" srcId="{BE8B3A82-49D9-49C5-BC54-3FC480116CB4}" destId="{6E3B5853-C68B-4468-8DB3-4F878E82DEEF}" srcOrd="0" destOrd="0" presId="urn:microsoft.com/office/officeart/2005/8/layout/hierarchy2"/>
    <dgm:cxn modelId="{A59698EB-369D-463F-9C4D-2BD7C49F8DC1}" type="presParOf" srcId="{71B6FC7A-E817-4A8A-9DDF-4E7419EEC7E6}" destId="{70BE5E3A-7884-48E3-922F-29BBB4044CA5}" srcOrd="3" destOrd="0" presId="urn:microsoft.com/office/officeart/2005/8/layout/hierarchy2"/>
    <dgm:cxn modelId="{3FFAF45E-4761-4B46-83BB-CA38A0A99F09}" type="presParOf" srcId="{70BE5E3A-7884-48E3-922F-29BBB4044CA5}" destId="{1F583DC0-F12D-423B-AF53-8D3E11CD37D2}" srcOrd="0" destOrd="0" presId="urn:microsoft.com/office/officeart/2005/8/layout/hierarchy2"/>
    <dgm:cxn modelId="{25A07ABE-EA8C-4E4C-B1E5-357EA43FD18C}" type="presParOf" srcId="{70BE5E3A-7884-48E3-922F-29BBB4044CA5}" destId="{985AD3AA-7D32-4ED2-815F-2EA6BE1D9888}" srcOrd="1" destOrd="0" presId="urn:microsoft.com/office/officeart/2005/8/layout/hierarchy2"/>
    <dgm:cxn modelId="{42BCDE2B-7D54-4AF4-8D53-367D9CBED16C}" type="presParOf" srcId="{71B6FC7A-E817-4A8A-9DDF-4E7419EEC7E6}" destId="{E6A7C3A8-E877-4913-89B4-F23C63AB7918}" srcOrd="4" destOrd="0" presId="urn:microsoft.com/office/officeart/2005/8/layout/hierarchy2"/>
    <dgm:cxn modelId="{E82ADCB9-938D-44EF-A277-2FAE2D723D7A}" type="presParOf" srcId="{E6A7C3A8-E877-4913-89B4-F23C63AB7918}" destId="{167749BB-00E2-4C51-9209-27DAE2597EE3}" srcOrd="0" destOrd="0" presId="urn:microsoft.com/office/officeart/2005/8/layout/hierarchy2"/>
    <dgm:cxn modelId="{392CCE11-2D6A-423E-8DCB-3F7E30939B22}" type="presParOf" srcId="{71B6FC7A-E817-4A8A-9DDF-4E7419EEC7E6}" destId="{B5D6BA78-9099-4553-9DF1-F4A92B14FF2F}" srcOrd="5" destOrd="0" presId="urn:microsoft.com/office/officeart/2005/8/layout/hierarchy2"/>
    <dgm:cxn modelId="{8F948B47-34AE-4F29-9FF3-5DEFC71DEE53}" type="presParOf" srcId="{B5D6BA78-9099-4553-9DF1-F4A92B14FF2F}" destId="{5DD7BD21-18CA-4B93-BECF-4790D076AC0E}" srcOrd="0" destOrd="0" presId="urn:microsoft.com/office/officeart/2005/8/layout/hierarchy2"/>
    <dgm:cxn modelId="{FCCBD4C4-D9A0-4B2B-8614-55E3D8906CC1}" type="presParOf" srcId="{B5D6BA78-9099-4553-9DF1-F4A92B14FF2F}" destId="{CD150A62-D2EA-4CB2-8421-DD84CD25F074}" srcOrd="1" destOrd="0" presId="urn:microsoft.com/office/officeart/2005/8/layout/hierarchy2"/>
    <dgm:cxn modelId="{984AB673-E9F9-419D-937C-65EE8DF30B80}" type="presParOf" srcId="{CD150A62-D2EA-4CB2-8421-DD84CD25F074}" destId="{CA19DF19-CAB0-441A-BD1D-92724B47BBE4}" srcOrd="0" destOrd="0" presId="urn:microsoft.com/office/officeart/2005/8/layout/hierarchy2"/>
    <dgm:cxn modelId="{631CD896-32D2-4C45-B3B1-F480383F9DB8}" type="presParOf" srcId="{CA19DF19-CAB0-441A-BD1D-92724B47BBE4}" destId="{DA91B269-67E6-49C2-955F-C4230D47BB6B}" srcOrd="0" destOrd="0" presId="urn:microsoft.com/office/officeart/2005/8/layout/hierarchy2"/>
    <dgm:cxn modelId="{D6EEBBF4-07FB-41C0-A6D9-69C31F5AF416}" type="presParOf" srcId="{CD150A62-D2EA-4CB2-8421-DD84CD25F074}" destId="{FA8B371F-A7C6-499B-8802-8940BBB2B359}" srcOrd="1" destOrd="0" presId="urn:microsoft.com/office/officeart/2005/8/layout/hierarchy2"/>
    <dgm:cxn modelId="{0B4C4939-FAC4-435F-AAA1-BCCB1F8A4E70}" type="presParOf" srcId="{FA8B371F-A7C6-499B-8802-8940BBB2B359}" destId="{AF27E307-7D5D-47D5-B0FE-B07BAFFC6230}" srcOrd="0" destOrd="0" presId="urn:microsoft.com/office/officeart/2005/8/layout/hierarchy2"/>
    <dgm:cxn modelId="{06928485-C8F1-4301-AC8A-E8FACDE6303A}" type="presParOf" srcId="{FA8B371F-A7C6-499B-8802-8940BBB2B359}" destId="{709C273D-3CF2-4580-B30A-30C162220C7F}" srcOrd="1" destOrd="0" presId="urn:microsoft.com/office/officeart/2005/8/layout/hierarchy2"/>
    <dgm:cxn modelId="{44B04A7E-601E-450D-8EF5-D4B8B521E5BC}" type="presParOf" srcId="{CD150A62-D2EA-4CB2-8421-DD84CD25F074}" destId="{FA40F232-B399-4481-AF80-443B6E2259FA}" srcOrd="2" destOrd="0" presId="urn:microsoft.com/office/officeart/2005/8/layout/hierarchy2"/>
    <dgm:cxn modelId="{419FE427-7D26-4B05-8584-9C79F6C27767}" type="presParOf" srcId="{FA40F232-B399-4481-AF80-443B6E2259FA}" destId="{0029757C-24CE-4034-8320-400026AAEC30}" srcOrd="0" destOrd="0" presId="urn:microsoft.com/office/officeart/2005/8/layout/hierarchy2"/>
    <dgm:cxn modelId="{1CE18DA9-F4C9-4225-9C8C-879DA0EAE52F}" type="presParOf" srcId="{CD150A62-D2EA-4CB2-8421-DD84CD25F074}" destId="{A3C395BF-2EC0-44EF-A7A2-E9C076AA2190}" srcOrd="3" destOrd="0" presId="urn:microsoft.com/office/officeart/2005/8/layout/hierarchy2"/>
    <dgm:cxn modelId="{B1616818-9168-4368-A772-45ABED7C8B4E}" type="presParOf" srcId="{A3C395BF-2EC0-44EF-A7A2-E9C076AA2190}" destId="{CED830CB-0045-4E5C-ACD0-DCFEC82E6254}" srcOrd="0" destOrd="0" presId="urn:microsoft.com/office/officeart/2005/8/layout/hierarchy2"/>
    <dgm:cxn modelId="{509009D6-28BF-49E3-8D19-945F9BF114C8}" type="presParOf" srcId="{A3C395BF-2EC0-44EF-A7A2-E9C076AA2190}" destId="{8E6D9EEE-2FB7-4FC4-8B77-10073ECC0426}" srcOrd="1" destOrd="0" presId="urn:microsoft.com/office/officeart/2005/8/layout/hierarchy2"/>
    <dgm:cxn modelId="{6A88211E-92BC-40C2-97D1-5A120CB46391}" type="presParOf" srcId="{CD150A62-D2EA-4CB2-8421-DD84CD25F074}" destId="{79147810-915B-4718-810D-541335BB66C1}" srcOrd="4" destOrd="0" presId="urn:microsoft.com/office/officeart/2005/8/layout/hierarchy2"/>
    <dgm:cxn modelId="{FE5C8888-CDE1-42AB-968E-FD5C7B2CEEA1}" type="presParOf" srcId="{79147810-915B-4718-810D-541335BB66C1}" destId="{D9BCD575-0343-4879-ABFA-61F75E3654A9}" srcOrd="0" destOrd="0" presId="urn:microsoft.com/office/officeart/2005/8/layout/hierarchy2"/>
    <dgm:cxn modelId="{7C11BF96-8F90-4E70-82F2-5B4C5E31AD2E}" type="presParOf" srcId="{CD150A62-D2EA-4CB2-8421-DD84CD25F074}" destId="{AC0EDDAB-9831-4F47-8235-C3D8BD6779D6}" srcOrd="5" destOrd="0" presId="urn:microsoft.com/office/officeart/2005/8/layout/hierarchy2"/>
    <dgm:cxn modelId="{040278D3-914A-4C40-A183-7CB5B66D7061}" type="presParOf" srcId="{AC0EDDAB-9831-4F47-8235-C3D8BD6779D6}" destId="{3B415A15-EAEB-456F-B38F-C66B301DCF95}" srcOrd="0" destOrd="0" presId="urn:microsoft.com/office/officeart/2005/8/layout/hierarchy2"/>
    <dgm:cxn modelId="{E7F566FA-D74E-4175-A73E-13B1B9F04C17}" type="presParOf" srcId="{AC0EDDAB-9831-4F47-8235-C3D8BD6779D6}" destId="{06AE2D4E-3512-49E0-98B7-E1247FDD3B86}" srcOrd="1" destOrd="0" presId="urn:microsoft.com/office/officeart/2005/8/layout/hierarchy2"/>
    <dgm:cxn modelId="{1D5F3DB7-B615-4A2B-9F5D-D68A46B4EFDC}" type="presParOf" srcId="{CD150A62-D2EA-4CB2-8421-DD84CD25F074}" destId="{D911799B-497E-4EC2-8941-0DEF61E0F29F}" srcOrd="6" destOrd="0" presId="urn:microsoft.com/office/officeart/2005/8/layout/hierarchy2"/>
    <dgm:cxn modelId="{CD630260-F10D-421B-A4DC-4FCD2B50EB1C}" type="presParOf" srcId="{D911799B-497E-4EC2-8941-0DEF61E0F29F}" destId="{86333186-8EE7-4519-A744-67A42B73951E}" srcOrd="0" destOrd="0" presId="urn:microsoft.com/office/officeart/2005/8/layout/hierarchy2"/>
    <dgm:cxn modelId="{57642014-71EF-4449-A5AD-DB1585DEB192}" type="presParOf" srcId="{CD150A62-D2EA-4CB2-8421-DD84CD25F074}" destId="{2B604619-D163-4732-ADA0-8DCA21966352}" srcOrd="7" destOrd="0" presId="urn:microsoft.com/office/officeart/2005/8/layout/hierarchy2"/>
    <dgm:cxn modelId="{3FE97B38-A44E-4480-8D16-EE759E8D99F0}" type="presParOf" srcId="{2B604619-D163-4732-ADA0-8DCA21966352}" destId="{E30A1D44-2392-4B86-B94B-6CAD8DBE384F}" srcOrd="0" destOrd="0" presId="urn:microsoft.com/office/officeart/2005/8/layout/hierarchy2"/>
    <dgm:cxn modelId="{760DAF8A-7FF8-434C-9502-CE43D8D4F6B8}" type="presParOf" srcId="{2B604619-D163-4732-ADA0-8DCA21966352}" destId="{EFF62804-E193-45F0-9994-7C9E64386529}" srcOrd="1" destOrd="0" presId="urn:microsoft.com/office/officeart/2005/8/layout/hierarchy2"/>
    <dgm:cxn modelId="{C188F1A5-B794-4061-964C-101B29F837DA}" type="presParOf" srcId="{CD150A62-D2EA-4CB2-8421-DD84CD25F074}" destId="{2F5CBED8-98CA-4C4D-9909-719908BF494C}" srcOrd="8" destOrd="0" presId="urn:microsoft.com/office/officeart/2005/8/layout/hierarchy2"/>
    <dgm:cxn modelId="{E073F637-D923-463F-B8EA-99E79393A99C}" type="presParOf" srcId="{2F5CBED8-98CA-4C4D-9909-719908BF494C}" destId="{ABB674C6-E5A2-45B4-BA2F-4F3AAEED3038}" srcOrd="0" destOrd="0" presId="urn:microsoft.com/office/officeart/2005/8/layout/hierarchy2"/>
    <dgm:cxn modelId="{088E6FCB-FB74-412F-80BA-7EC3612086E9}" type="presParOf" srcId="{CD150A62-D2EA-4CB2-8421-DD84CD25F074}" destId="{8A276D64-FF91-4D7A-896C-1FE2F5671B55}" srcOrd="9" destOrd="0" presId="urn:microsoft.com/office/officeart/2005/8/layout/hierarchy2"/>
    <dgm:cxn modelId="{4EC3B267-43F7-4DC0-A341-05A9517C90BC}" type="presParOf" srcId="{8A276D64-FF91-4D7A-896C-1FE2F5671B55}" destId="{283EDA40-9482-478B-A9E7-6A7599B5CF7E}" srcOrd="0" destOrd="0" presId="urn:microsoft.com/office/officeart/2005/8/layout/hierarchy2"/>
    <dgm:cxn modelId="{0C8A5648-9A46-4CC0-96E8-76F9709BD03A}" type="presParOf" srcId="{8A276D64-FF91-4D7A-896C-1FE2F5671B55}" destId="{492EA456-0EE9-4139-AAAE-561C86539E4E}" srcOrd="1" destOrd="0" presId="urn:microsoft.com/office/officeart/2005/8/layout/hierarchy2"/>
    <dgm:cxn modelId="{B14FCCFA-1B63-4D60-9277-BD9611E35448}" type="presParOf" srcId="{CD150A62-D2EA-4CB2-8421-DD84CD25F074}" destId="{500A5672-96B2-4587-8858-7FEAC89FE138}" srcOrd="10" destOrd="0" presId="urn:microsoft.com/office/officeart/2005/8/layout/hierarchy2"/>
    <dgm:cxn modelId="{54BAB4AC-F835-4B6A-8022-AF8B87504EC1}" type="presParOf" srcId="{500A5672-96B2-4587-8858-7FEAC89FE138}" destId="{ECCC0B07-F807-4356-B0EF-C4E7704500BA}" srcOrd="0" destOrd="0" presId="urn:microsoft.com/office/officeart/2005/8/layout/hierarchy2"/>
    <dgm:cxn modelId="{F6DB4574-D06D-4D03-83E1-3146EC66CBEC}" type="presParOf" srcId="{CD150A62-D2EA-4CB2-8421-DD84CD25F074}" destId="{ED27A05C-9DF0-465F-945A-AA0FBC011068}" srcOrd="11" destOrd="0" presId="urn:microsoft.com/office/officeart/2005/8/layout/hierarchy2"/>
    <dgm:cxn modelId="{363C5188-16A4-4344-867B-B732987EDCED}" type="presParOf" srcId="{ED27A05C-9DF0-465F-945A-AA0FBC011068}" destId="{217E82D0-BE73-4789-B408-9A82B9E78B24}" srcOrd="0" destOrd="0" presId="urn:microsoft.com/office/officeart/2005/8/layout/hierarchy2"/>
    <dgm:cxn modelId="{95EEA1C9-3AA1-464E-8543-144BD40173AC}" type="presParOf" srcId="{ED27A05C-9DF0-465F-945A-AA0FBC011068}" destId="{0DA42397-47AC-49C3-95E6-2DE99DEF13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CF586CA9-EF8D-483A-880D-C71D5DF58252}">
      <dgm:prSet phldrT="[Text]" custT="1"/>
      <dgm:spPr/>
      <dgm:t>
        <a:bodyPr/>
        <a:lstStyle/>
        <a:p>
          <a:pPr algn="ctr"/>
          <a:r>
            <a:rPr lang="ru-RU" sz="2800" b="1" i="0" dirty="0" smtClean="0">
              <a:latin typeface="Georgia" panose="02040502050405020303" pitchFamily="18" charset="0"/>
            </a:rPr>
            <a:t>Инновационный научно-технологический парк </a:t>
          </a:r>
          <a:r>
            <a:rPr lang="ru-RU" sz="2800" b="1" i="0" dirty="0" smtClean="0">
              <a:latin typeface="Georgia" panose="02040502050405020303" pitchFamily="18" charset="0"/>
              <a:hlinkClick xmlns:r="http://schemas.openxmlformats.org/officeDocument/2006/relationships" r:id="rId1"/>
            </a:rPr>
            <a:t>«Фабрика»</a:t>
          </a:r>
          <a:endParaRPr lang="en-US" sz="2800" b="1" dirty="0"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pPr algn="ctr"/>
          <a:r>
            <a:rPr lang="ru-RU" sz="2400" b="1" i="0" dirty="0" smtClean="0">
              <a:latin typeface="Georgia" panose="02040502050405020303" pitchFamily="18" charset="0"/>
            </a:rPr>
            <a:t>Библиотеки</a:t>
          </a:r>
        </a:p>
        <a:p>
          <a:pPr algn="ctr"/>
          <a:r>
            <a:rPr lang="ru-RU" sz="2400" b="1" i="0" dirty="0" smtClean="0">
              <a:latin typeface="Georgia" panose="02040502050405020303" pitchFamily="18" charset="0"/>
            </a:rPr>
            <a:t>Ботанический сад</a:t>
          </a:r>
        </a:p>
        <a:p>
          <a:pPr algn="ctr"/>
          <a:r>
            <a:rPr lang="ru-RU" sz="2400" b="1" i="0" dirty="0" smtClean="0">
              <a:latin typeface="Georgia" panose="02040502050405020303" pitchFamily="18" charset="0"/>
            </a:rPr>
            <a:t>Боинг 737 </a:t>
          </a:r>
          <a:r>
            <a:rPr lang="en-US" sz="2400" b="1" i="0" dirty="0" smtClean="0">
              <a:latin typeface="Georgia" panose="02040502050405020303" pitchFamily="18" charset="0"/>
            </a:rPr>
            <a:t>NG — </a:t>
          </a:r>
          <a:r>
            <a:rPr lang="ru-RU" sz="2400" b="1" i="0" dirty="0" smtClean="0">
              <a:latin typeface="Georgia" panose="02040502050405020303" pitchFamily="18" charset="0"/>
            </a:rPr>
            <a:t>самолет-тренажер</a:t>
          </a:r>
          <a:endParaRPr lang="fr-CH" sz="24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2" custScaleY="104473" custLinFactNeighborY="781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2" custScaleX="50838" custScaleY="57178" custLinFactNeighborX="2527" custLinFactNeighborY="275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1" presStyleCnt="2" custLinFactNeighborY="-21473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1" presStyleCnt="2" custScaleX="68311" custScaleY="52089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4D0D9E0-D784-4076-AAB3-F7270F305658}" type="pres">
      <dgm:prSet presAssocID="{11BE7324-40C3-4641-BFDF-BA6E7103D67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48FDD-3869-445D-9F06-70B83DEB9BF1}" type="presOf" srcId="{11BE7324-40C3-4641-BFDF-BA6E7103D67F}" destId="{161300DD-F25D-4440-9B97-966E025ACB70}" srcOrd="0" destOrd="0" presId="urn:microsoft.com/office/officeart/2005/8/layout/vList4#1"/>
    <dgm:cxn modelId="{7925DC93-13EF-4631-997D-DB09EE2F5701}" type="presOf" srcId="{CF586CA9-EF8D-483A-880D-C71D5DF58252}" destId="{F7AA5DB8-769E-41E9-8712-B8441F748E27}" srcOrd="1" destOrd="0" presId="urn:microsoft.com/office/officeart/2005/8/layout/vList4#1"/>
    <dgm:cxn modelId="{80C3E56C-7A4E-4107-91CE-A8B1A22AFC5A}" type="presOf" srcId="{11BE7324-40C3-4641-BFDF-BA6E7103D67F}" destId="{A4D0D9E0-D784-4076-AAB3-F7270F305658}" srcOrd="1" destOrd="0" presId="urn:microsoft.com/office/officeart/2005/8/layout/vList4#1"/>
    <dgm:cxn modelId="{4471AD68-5FD1-43AA-A78C-0AA4A123F19C}" type="presOf" srcId="{C253F673-A652-41A5-87CD-FC14A1740E26}" destId="{2B7C71E3-1F7D-4C21-8C4D-278ACA6E5973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268A49B4-2A77-4D61-A82A-D7C7F646279B}" type="presOf" srcId="{CF586CA9-EF8D-483A-880D-C71D5DF58252}" destId="{F16C02B9-A3FC-4007-B4C1-AFFD3C6C6C0B}" srcOrd="0" destOrd="0" presId="urn:microsoft.com/office/officeart/2005/8/layout/vList4#1"/>
    <dgm:cxn modelId="{072FF406-A05C-4477-9A6B-9322320B8B7B}" srcId="{C253F673-A652-41A5-87CD-FC14A1740E26}" destId="{11BE7324-40C3-4641-BFDF-BA6E7103D67F}" srcOrd="1" destOrd="0" parTransId="{EB6B2454-3CC1-48D5-AD11-8952FE1490C6}" sibTransId="{87777D27-AE4E-441A-99E4-181C37C43269}"/>
    <dgm:cxn modelId="{5CE954FA-60AC-4A38-8570-BD50C9F57FEE}" type="presParOf" srcId="{2B7C71E3-1F7D-4C21-8C4D-278ACA6E5973}" destId="{9F0C9F1D-7C02-4424-893C-EC5C1D5B677F}" srcOrd="0" destOrd="0" presId="urn:microsoft.com/office/officeart/2005/8/layout/vList4#1"/>
    <dgm:cxn modelId="{0409E6AE-E6B7-4505-A07B-5784762AFAE8}" type="presParOf" srcId="{9F0C9F1D-7C02-4424-893C-EC5C1D5B677F}" destId="{F16C02B9-A3FC-4007-B4C1-AFFD3C6C6C0B}" srcOrd="0" destOrd="0" presId="urn:microsoft.com/office/officeart/2005/8/layout/vList4#1"/>
    <dgm:cxn modelId="{885CA9FE-B025-4CCA-9A5A-1E1ED817A65A}" type="presParOf" srcId="{9F0C9F1D-7C02-4424-893C-EC5C1D5B677F}" destId="{0D5ABCD5-C2A7-401A-BD4B-25F7FC5BEE71}" srcOrd="1" destOrd="0" presId="urn:microsoft.com/office/officeart/2005/8/layout/vList4#1"/>
    <dgm:cxn modelId="{A4634CAD-B2FF-40B4-8EF9-2E8A3F69D141}" type="presParOf" srcId="{9F0C9F1D-7C02-4424-893C-EC5C1D5B677F}" destId="{F7AA5DB8-769E-41E9-8712-B8441F748E27}" srcOrd="2" destOrd="0" presId="urn:microsoft.com/office/officeart/2005/8/layout/vList4#1"/>
    <dgm:cxn modelId="{15180B7A-33F6-4BA0-9B8E-02157C5DAF5C}" type="presParOf" srcId="{2B7C71E3-1F7D-4C21-8C4D-278ACA6E5973}" destId="{C3AB093B-7C8D-4FA5-ABCE-934F420B88AD}" srcOrd="1" destOrd="0" presId="urn:microsoft.com/office/officeart/2005/8/layout/vList4#1"/>
    <dgm:cxn modelId="{A7CC6D85-AB8F-4FA9-A4F8-8C2E284E51BB}" type="presParOf" srcId="{2B7C71E3-1F7D-4C21-8C4D-278ACA6E5973}" destId="{F2A32DAE-C8A2-4D18-A709-6D699F5CF65E}" srcOrd="2" destOrd="0" presId="urn:microsoft.com/office/officeart/2005/8/layout/vList4#1"/>
    <dgm:cxn modelId="{353E62E7-B795-41F6-A245-4697F1847437}" type="presParOf" srcId="{F2A32DAE-C8A2-4D18-A709-6D699F5CF65E}" destId="{161300DD-F25D-4440-9B97-966E025ACB70}" srcOrd="0" destOrd="0" presId="urn:microsoft.com/office/officeart/2005/8/layout/vList4#1"/>
    <dgm:cxn modelId="{7823D23B-32B9-40AE-90E0-55C59B4747E9}" type="presParOf" srcId="{F2A32DAE-C8A2-4D18-A709-6D699F5CF65E}" destId="{C4729928-31B7-4B32-AC2F-FFC9C8221174}" srcOrd="1" destOrd="0" presId="urn:microsoft.com/office/officeart/2005/8/layout/vList4#1"/>
    <dgm:cxn modelId="{18F4B7A0-44F3-4EB4-B36D-FE6F49ABF0C2}" type="presParOf" srcId="{F2A32DAE-C8A2-4D18-A709-6D699F5CF65E}" destId="{A4D0D9E0-D784-4076-AAB3-F7270F3056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F586CA9-EF8D-483A-880D-C71D5DF58252}">
      <dgm:prSet phldrT="[Text]" custT="1"/>
      <dgm:spPr/>
      <dgm:t>
        <a:bodyPr/>
        <a:lstStyle/>
        <a:p>
          <a:pPr algn="just"/>
          <a:r>
            <a:rPr lang="ru-RU" sz="1800" b="1" u="sng" dirty="0">
              <a:latin typeface="Georgia" panose="02040502050405020303" pitchFamily="18" charset="0"/>
            </a:rPr>
            <a:t>ЦЕЛЬ: </a:t>
          </a:r>
        </a:p>
        <a:p>
          <a:pPr algn="just"/>
          <a:r>
            <a:rPr lang="ru-RU" sz="1600" b="1" dirty="0">
              <a:latin typeface="Georgia" panose="02040502050405020303" pitchFamily="18" charset="0"/>
            </a:rPr>
            <a:t>достижение высокой степени цифровой зрелости основных отраслей для оказания качественных государственных услуг людям и бизнесу, формирования качественной и безопасной среды для жизни и развития, обеспечение доступности  и качества образования, здравоохранения и социальной поддержки </a:t>
          </a: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fr-CH" sz="25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fr-CH" sz="2500" b="1">
            <a:latin typeface="Georgia" panose="02040502050405020303" pitchFamily="18" charset="0"/>
          </a:endParaRPr>
        </a:p>
      </dgm:t>
    </dgm:pt>
    <dgm:pt modelId="{D42767FE-471B-47A5-9CF8-75ACCDE282D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800" b="1" u="sng" dirty="0">
              <a:latin typeface="Georgia" panose="02040502050405020303" pitchFamily="18" charset="0"/>
            </a:rPr>
            <a:t>ЗАДАЧИ В РАМКАХ СФЕР «ОБРАЗОВАНИЕ И НАУКА» И «РАЗВИТИЕ ГОРОДСКОЙ СРЕДЫ», «ГОСУДАРСТВЕННОЕ УПРАВЛЕНИЕ», «СТРОИТЕЛЬСТВО»: </a:t>
          </a:r>
        </a:p>
        <a:p>
          <a:pPr algn="just"/>
          <a:r>
            <a:rPr lang="ru-RU" sz="1600" b="1" dirty="0" smtClean="0">
              <a:latin typeface="Georgia" panose="02040502050405020303" pitchFamily="18" charset="0"/>
            </a:rPr>
            <a:t>создание эффективных механизмов </a:t>
          </a:r>
          <a:r>
            <a:rPr lang="ru-RU" sz="1600" b="1" dirty="0">
              <a:latin typeface="Georgia" panose="02040502050405020303" pitchFamily="18" charset="0"/>
            </a:rPr>
            <a:t>управления и анализа </a:t>
          </a:r>
          <a:r>
            <a:rPr lang="ru-RU" sz="1600" b="1" dirty="0" smtClean="0">
              <a:latin typeface="Georgia" panose="02040502050405020303" pitchFamily="18" charset="0"/>
            </a:rPr>
            <a:t>данных; </a:t>
          </a:r>
          <a:endParaRPr lang="ru-RU" sz="1600" b="1" dirty="0">
            <a:latin typeface="Georgia" panose="02040502050405020303" pitchFamily="18" charset="0"/>
          </a:endParaRPr>
        </a:p>
        <a:p>
          <a:pPr algn="just"/>
          <a:r>
            <a:rPr lang="ru-RU" sz="1600" b="1" dirty="0" smtClean="0">
              <a:latin typeface="Georgia" panose="02040502050405020303" pitchFamily="18" charset="0"/>
            </a:rPr>
            <a:t>внедрение </a:t>
          </a:r>
          <a:r>
            <a:rPr lang="ru-RU" sz="1600" b="1" dirty="0">
              <a:latin typeface="Georgia" panose="02040502050405020303" pitchFamily="18" charset="0"/>
            </a:rPr>
            <a:t>и </a:t>
          </a:r>
          <a:r>
            <a:rPr lang="ru-RU" sz="1600" b="1" dirty="0" smtClean="0">
              <a:latin typeface="Georgia" panose="02040502050405020303" pitchFamily="18" charset="0"/>
            </a:rPr>
            <a:t>совершенствование процессов </a:t>
          </a:r>
          <a:r>
            <a:rPr lang="ru-RU" sz="1600" b="1" dirty="0">
              <a:latin typeface="Georgia" panose="02040502050405020303" pitchFamily="18" charset="0"/>
            </a:rPr>
            <a:t>поддержки принятия </a:t>
          </a:r>
          <a:r>
            <a:rPr lang="ru-RU" sz="1600" b="1" dirty="0" smtClean="0">
              <a:latin typeface="Georgia" panose="02040502050405020303" pitchFamily="18" charset="0"/>
            </a:rPr>
            <a:t>решений; </a:t>
          </a:r>
          <a:endParaRPr lang="ru-RU" sz="1600" b="1" dirty="0">
            <a:latin typeface="Georgia" panose="02040502050405020303" pitchFamily="18" charset="0"/>
          </a:endParaRPr>
        </a:p>
        <a:p>
          <a:pPr algn="just"/>
          <a:r>
            <a:rPr lang="ru-RU" sz="1600" b="1" dirty="0" smtClean="0">
              <a:latin typeface="Georgia" panose="02040502050405020303" pitchFamily="18" charset="0"/>
            </a:rPr>
            <a:t>реализация цифровых механизмов </a:t>
          </a:r>
          <a:r>
            <a:rPr lang="ru-RU" sz="1600" b="1" dirty="0">
              <a:latin typeface="Georgia" panose="02040502050405020303" pitchFamily="18" charset="0"/>
            </a:rPr>
            <a:t>повышения качества образования и управления образовательными процессами посредством внедрения современных цифровых технологий </a:t>
          </a:r>
        </a:p>
        <a:p>
          <a:pPr algn="just"/>
          <a:r>
            <a:rPr lang="ru-RU" sz="1600" b="1" dirty="0" smtClean="0">
              <a:latin typeface="Georgia" panose="02040502050405020303" pitchFamily="18" charset="0"/>
            </a:rPr>
            <a:t>обеспечение повышения </a:t>
          </a:r>
          <a:r>
            <a:rPr lang="ru-RU" sz="1600" b="1" dirty="0">
              <a:latin typeface="Georgia" panose="02040502050405020303" pitchFamily="18" charset="0"/>
            </a:rPr>
            <a:t>уровня образования населения в сфере информационных технологий за счет развития верифицированного цифрового образовательного контента </a:t>
          </a:r>
        </a:p>
        <a:p>
          <a:pPr algn="just"/>
          <a:r>
            <a:rPr lang="en-US" sz="1600" b="1" dirty="0" err="1" smtClean="0">
              <a:latin typeface="Georgia" panose="02040502050405020303" pitchFamily="18" charset="0"/>
            </a:rPr>
            <a:t>повыш</a:t>
          </a:r>
          <a:r>
            <a:rPr lang="ru-RU" sz="1600" b="1" dirty="0" err="1" smtClean="0">
              <a:latin typeface="Georgia" panose="02040502050405020303" pitchFamily="18" charset="0"/>
            </a:rPr>
            <a:t>ение</a:t>
          </a:r>
          <a:r>
            <a:rPr lang="en-US" sz="1600" b="1" dirty="0" smtClean="0">
              <a:latin typeface="Georgia" panose="02040502050405020303" pitchFamily="18" charset="0"/>
            </a:rPr>
            <a:t> </a:t>
          </a:r>
          <a:r>
            <a:rPr lang="en-US" sz="1600" b="1" dirty="0" err="1" smtClean="0">
              <a:latin typeface="Georgia" panose="02040502050405020303" pitchFamily="18" charset="0"/>
            </a:rPr>
            <a:t>качеств</a:t>
          </a:r>
          <a:r>
            <a:rPr lang="ru-RU" sz="1600" b="1" dirty="0" smtClean="0">
              <a:latin typeface="Georgia" panose="02040502050405020303" pitchFamily="18" charset="0"/>
            </a:rPr>
            <a:t>а</a:t>
          </a:r>
          <a:r>
            <a:rPr lang="en-US" sz="1600" b="1" dirty="0" smtClean="0">
              <a:latin typeface="Georgia" panose="02040502050405020303" pitchFamily="18" charset="0"/>
            </a:rPr>
            <a:t> </a:t>
          </a:r>
          <a:r>
            <a:rPr lang="en-US" sz="1600" b="1" dirty="0">
              <a:latin typeface="Georgia" panose="02040502050405020303" pitchFamily="18" charset="0"/>
            </a:rPr>
            <a:t>управления и обслуживания инженерной и городской инфраструктур, а также</a:t>
          </a:r>
          <a:r>
            <a:rPr lang="ru-RU" sz="1600" b="1" dirty="0">
              <a:latin typeface="Georgia" panose="02040502050405020303" pitchFamily="18" charset="0"/>
            </a:rPr>
            <a:t> </a:t>
          </a:r>
          <a:r>
            <a:rPr lang="en-US" sz="1600" b="1" dirty="0">
              <a:latin typeface="Georgia" panose="02040502050405020303" pitchFamily="18" charset="0"/>
            </a:rPr>
            <a:t>обеспечения экологической и общественной безопасности</a:t>
          </a:r>
          <a:endParaRPr lang="ru-RU" sz="1600" b="1" dirty="0">
            <a:latin typeface="Georgia" panose="02040502050405020303" pitchFamily="18" charset="0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endParaRPr lang="fr-CH" sz="2500" b="1">
            <a:latin typeface="Georgia" panose="02040502050405020303" pitchFamily="18" charset="0"/>
          </a:endParaRPr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endParaRPr lang="fr-CH" sz="25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2" custScaleX="100000" custScaleY="40628" custLinFactNeighborX="-6089" custLinFactNeighborY="-35641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2" custScaleX="77863" custScaleY="30761" custLinFactNeighborX="-6083" custLinFactNeighborY="-17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73423CC0-8B6A-4741-8F6A-FEA042EB439F}" type="pres">
      <dgm:prSet presAssocID="{D42767FE-471B-47A5-9CF8-75ACCDE282D2}" presName="comp" presStyleCnt="0"/>
      <dgm:spPr/>
    </dgm:pt>
    <dgm:pt modelId="{CE794F63-E454-4E0F-9B86-7DC254559AD8}" type="pres">
      <dgm:prSet presAssocID="{D42767FE-471B-47A5-9CF8-75ACCDE282D2}" presName="box" presStyleLbl="node1" presStyleIdx="1" presStyleCnt="2" custScaleX="100000" custScaleY="119994" custLinFactNeighborX="0" custLinFactNeighborY="-940"/>
      <dgm:spPr/>
      <dgm:t>
        <a:bodyPr/>
        <a:lstStyle/>
        <a:p>
          <a:endParaRPr lang="ru-RU"/>
        </a:p>
      </dgm:t>
    </dgm:pt>
    <dgm:pt modelId="{A9EEA093-6B73-494B-95B8-0057F10B21D7}" type="pres">
      <dgm:prSet presAssocID="{D42767FE-471B-47A5-9CF8-75ACCDE282D2}" presName="img" presStyleLbl="fgImgPlace1" presStyleIdx="1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D9FD7B0-66F7-438D-9660-677A238EBE2B}" type="pres">
      <dgm:prSet presAssocID="{D42767FE-471B-47A5-9CF8-75ACCDE282D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375E2-6F60-4EF8-95BC-9458D4D16F2B}" type="presOf" srcId="{CF586CA9-EF8D-483A-880D-C71D5DF58252}" destId="{F16C02B9-A3FC-4007-B4C1-AFFD3C6C6C0B}" srcOrd="0" destOrd="0" presId="urn:microsoft.com/office/officeart/2005/8/layout/vList4#2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91E03FCD-F3E8-493B-AF17-F12CB457B11E}" type="presOf" srcId="{D42767FE-471B-47A5-9CF8-75ACCDE282D2}" destId="{CE794F63-E454-4E0F-9B86-7DC254559AD8}" srcOrd="0" destOrd="0" presId="urn:microsoft.com/office/officeart/2005/8/layout/vList4#2"/>
    <dgm:cxn modelId="{E8D2DFFD-EDC7-481C-91B1-BFBCF9D24687}" srcId="{C253F673-A652-41A5-87CD-FC14A1740E26}" destId="{D42767FE-471B-47A5-9CF8-75ACCDE282D2}" srcOrd="1" destOrd="0" parTransId="{822B2C7E-7906-497F-86B2-A30F915732D7}" sibTransId="{A0656141-0D83-4DD9-B014-7E7D9A3748A4}"/>
    <dgm:cxn modelId="{170FF0C8-C416-439E-9244-C9B5D9E7DE80}" type="presOf" srcId="{D42767FE-471B-47A5-9CF8-75ACCDE282D2}" destId="{7D9FD7B0-66F7-438D-9660-677A238EBE2B}" srcOrd="1" destOrd="0" presId="urn:microsoft.com/office/officeart/2005/8/layout/vList4#2"/>
    <dgm:cxn modelId="{C8395BED-D0B5-4069-86E5-704A9C74AA88}" type="presOf" srcId="{CF586CA9-EF8D-483A-880D-C71D5DF58252}" destId="{F7AA5DB8-769E-41E9-8712-B8441F748E27}" srcOrd="1" destOrd="0" presId="urn:microsoft.com/office/officeart/2005/8/layout/vList4#2"/>
    <dgm:cxn modelId="{82F05097-12CA-42F0-BA6A-297EF21F1CD9}" type="presOf" srcId="{C253F673-A652-41A5-87CD-FC14A1740E26}" destId="{2B7C71E3-1F7D-4C21-8C4D-278ACA6E5973}" srcOrd="0" destOrd="0" presId="urn:microsoft.com/office/officeart/2005/8/layout/vList4#2"/>
    <dgm:cxn modelId="{EB7AFE15-1887-4119-8D46-4C0F795DDBA7}" type="presParOf" srcId="{2B7C71E3-1F7D-4C21-8C4D-278ACA6E5973}" destId="{9F0C9F1D-7C02-4424-893C-EC5C1D5B677F}" srcOrd="0" destOrd="0" presId="urn:microsoft.com/office/officeart/2005/8/layout/vList4#2"/>
    <dgm:cxn modelId="{3F0CD83F-ADEC-4D64-9344-F1244365A67D}" type="presParOf" srcId="{9F0C9F1D-7C02-4424-893C-EC5C1D5B677F}" destId="{F16C02B9-A3FC-4007-B4C1-AFFD3C6C6C0B}" srcOrd="0" destOrd="0" presId="urn:microsoft.com/office/officeart/2005/8/layout/vList4#2"/>
    <dgm:cxn modelId="{84F4FB18-9596-4D36-AA9C-7901BD56A19E}" type="presParOf" srcId="{9F0C9F1D-7C02-4424-893C-EC5C1D5B677F}" destId="{0D5ABCD5-C2A7-401A-BD4B-25F7FC5BEE71}" srcOrd="1" destOrd="0" presId="urn:microsoft.com/office/officeart/2005/8/layout/vList4#2"/>
    <dgm:cxn modelId="{4AB3FC4B-8A9A-438B-A676-267F37421D1C}" type="presParOf" srcId="{9F0C9F1D-7C02-4424-893C-EC5C1D5B677F}" destId="{F7AA5DB8-769E-41E9-8712-B8441F748E27}" srcOrd="2" destOrd="0" presId="urn:microsoft.com/office/officeart/2005/8/layout/vList4#2"/>
    <dgm:cxn modelId="{DB5E878B-9393-4849-A7D0-9C5196AB6058}" type="presParOf" srcId="{2B7C71E3-1F7D-4C21-8C4D-278ACA6E5973}" destId="{C3AB093B-7C8D-4FA5-ABCE-934F420B88AD}" srcOrd="1" destOrd="0" presId="urn:microsoft.com/office/officeart/2005/8/layout/vList4#2"/>
    <dgm:cxn modelId="{5B73C1FD-A8A1-4329-97BB-B8CF20A4A982}" type="presParOf" srcId="{2B7C71E3-1F7D-4C21-8C4D-278ACA6E5973}" destId="{73423CC0-8B6A-4741-8F6A-FEA042EB439F}" srcOrd="2" destOrd="0" presId="urn:microsoft.com/office/officeart/2005/8/layout/vList4#2"/>
    <dgm:cxn modelId="{3D858C23-6243-4503-A154-545F7E751083}" type="presParOf" srcId="{73423CC0-8B6A-4741-8F6A-FEA042EB439F}" destId="{CE794F63-E454-4E0F-9B86-7DC254559AD8}" srcOrd="0" destOrd="0" presId="urn:microsoft.com/office/officeart/2005/8/layout/vList4#2"/>
    <dgm:cxn modelId="{E3E8A948-7DF8-4A6F-8F08-2DA4D3E3A38E}" type="presParOf" srcId="{73423CC0-8B6A-4741-8F6A-FEA042EB439F}" destId="{A9EEA093-6B73-494B-95B8-0057F10B21D7}" srcOrd="1" destOrd="0" presId="urn:microsoft.com/office/officeart/2005/8/layout/vList4#2"/>
    <dgm:cxn modelId="{927EB146-1708-422D-966D-90A9D2AE3D9F}" type="presParOf" srcId="{73423CC0-8B6A-4741-8F6A-FEA042EB439F}" destId="{7D9FD7B0-66F7-438D-9660-677A238EBE2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E840BCC-47EC-42A2-B9C9-802EA17928BD}" type="doc">
      <dgm:prSet loTypeId="urn:microsoft.com/office/officeart/2008/layout/VerticalAccentList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3F00C7B-6470-481E-B565-5BF56E1AF9FE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Georgia" panose="02040502050405020303" pitchFamily="18" charset="0"/>
            </a:rPr>
            <a:t>повышение эффективности </a:t>
          </a:r>
          <a:r>
            <a:rPr lang="ru-RU" sz="2000" dirty="0">
              <a:latin typeface="Georgia" panose="02040502050405020303" pitchFamily="18" charset="0"/>
            </a:rPr>
            <a:t>государственного управления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BDC0513C-96C4-48A8-BBB1-A05284BFEF0A}" type="parTrans" cxnId="{37C53A9D-7ECA-49C7-83E1-0653CA4A5021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D7CA6178-C04B-4C7C-909A-902BD2DE2D37}" type="sibTrans" cxnId="{37C53A9D-7ECA-49C7-83E1-0653CA4A5021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6717C59C-24F1-4EA8-A4DA-6B3362243D63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Georgia" panose="02040502050405020303" pitchFamily="18" charset="0"/>
            </a:rPr>
            <a:t>внедрение цифровых технологий </a:t>
          </a:r>
          <a:r>
            <a:rPr lang="ru-RU" sz="2000" dirty="0">
              <a:latin typeface="Georgia" panose="02040502050405020303" pitchFamily="18" charset="0"/>
            </a:rPr>
            <a:t>и </a:t>
          </a:r>
          <a:r>
            <a:rPr lang="ru-RU" sz="2000" dirty="0" smtClean="0">
              <a:latin typeface="Georgia" panose="02040502050405020303" pitchFamily="18" charset="0"/>
            </a:rPr>
            <a:t>платформенных решений </a:t>
          </a:r>
          <a:r>
            <a:rPr lang="ru-RU" sz="2000" dirty="0">
              <a:latin typeface="Georgia" panose="02040502050405020303" pitchFamily="18" charset="0"/>
            </a:rPr>
            <a:t>для повышения качества предоставляемых государственных социально значимых услуг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6D90F89A-F4F4-4210-9770-FE7160A9A470}" type="parTrans" cxnId="{F4441728-1926-459C-A063-4D0935AA30FE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826E80F2-FB40-4FB3-A607-1B4FC8FBC1C2}" type="sibTrans" cxnId="{F4441728-1926-459C-A063-4D0935AA30FE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F10582B8-70AC-431A-B257-60810A09979A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Georgia" panose="02040502050405020303" pitchFamily="18" charset="0"/>
            </a:rPr>
            <a:t>создание </a:t>
          </a:r>
          <a:r>
            <a:rPr lang="ru-RU" sz="2000" dirty="0">
              <a:latin typeface="Georgia" panose="02040502050405020303" pitchFamily="18" charset="0"/>
            </a:rPr>
            <a:t>и </a:t>
          </a:r>
          <a:r>
            <a:rPr lang="ru-RU" sz="2000" dirty="0" smtClean="0">
              <a:latin typeface="Georgia" panose="02040502050405020303" pitchFamily="18" charset="0"/>
            </a:rPr>
            <a:t>развитие </a:t>
          </a:r>
          <a:r>
            <a:rPr lang="ru-RU" sz="2000" dirty="0" err="1" smtClean="0">
              <a:latin typeface="Georgia" panose="02040502050405020303" pitchFamily="18" charset="0"/>
            </a:rPr>
            <a:t>сервисно</a:t>
          </a:r>
          <a:r>
            <a:rPr lang="ru-RU" sz="2000" dirty="0" smtClean="0">
              <a:latin typeface="Georgia" panose="02040502050405020303" pitchFamily="18" charset="0"/>
            </a:rPr>
            <a:t>-контентной платформы </a:t>
          </a:r>
          <a:r>
            <a:rPr lang="ru-RU" sz="2000" dirty="0">
              <a:latin typeface="Georgia" panose="02040502050405020303" pitchFamily="18" charset="0"/>
            </a:rPr>
            <a:t>для туристов и бизнеса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F356A2D6-4BEB-4F1E-802D-949C1A6B8DEE}" type="parTrans" cxnId="{6EB80FF5-4D3A-45DC-B15B-3831CCB3F9F9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81EA89D7-D8DC-4663-972C-7D1E49D7559E}" type="sibTrans" cxnId="{6EB80FF5-4D3A-45DC-B15B-3831CCB3F9F9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457DE6DC-0A40-4A9A-BC34-EB9A1FABA9F8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Georgia" panose="02040502050405020303" pitchFamily="18" charset="0"/>
            </a:rPr>
            <a:t>создание </a:t>
          </a:r>
          <a:r>
            <a:rPr lang="ru-RU" sz="2000" dirty="0">
              <a:latin typeface="Georgia" panose="02040502050405020303" pitchFamily="18" charset="0"/>
            </a:rPr>
            <a:t>и </a:t>
          </a:r>
          <a:r>
            <a:rPr lang="ru-RU" sz="2000" dirty="0" smtClean="0">
              <a:latin typeface="Georgia" panose="02040502050405020303" pitchFamily="18" charset="0"/>
            </a:rPr>
            <a:t>развитие интеллектуальной транспортной системы Калининградской </a:t>
          </a:r>
          <a:r>
            <a:rPr lang="ru-RU" sz="2000" dirty="0">
              <a:latin typeface="Georgia" panose="02040502050405020303" pitchFamily="18" charset="0"/>
            </a:rPr>
            <a:t>городской агломерации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4488855F-5957-40CF-B17B-BA7BC93E25BC}" type="parTrans" cxnId="{9C20260E-A9E3-486F-9B00-7C633F691ABB}">
      <dgm:prSet/>
      <dgm:spPr/>
      <dgm:t>
        <a:bodyPr/>
        <a:lstStyle/>
        <a:p>
          <a:endParaRPr lang="ru-RU" sz="2000">
            <a:latin typeface="Georgia" panose="02040502050405020303" pitchFamily="18" charset="0"/>
          </a:endParaRPr>
        </a:p>
      </dgm:t>
    </dgm:pt>
    <dgm:pt modelId="{15DB04F6-B2FB-4CE3-B8F9-8870B0A82ED1}" type="sibTrans" cxnId="{9C20260E-A9E3-486F-9B00-7C633F691ABB}">
      <dgm:prSet/>
      <dgm:spPr/>
      <dgm:t>
        <a:bodyPr/>
        <a:lstStyle/>
        <a:p>
          <a:endParaRPr lang="ru-RU" sz="2000">
            <a:latin typeface="Georgia" panose="02040502050405020303" pitchFamily="18" charset="0"/>
          </a:endParaRPr>
        </a:p>
      </dgm:t>
    </dgm:pt>
    <dgm:pt modelId="{C012E145-60BE-43E2-8902-114B6B4886A6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Georgia" panose="02040502050405020303" pitchFamily="18" charset="0"/>
            </a:rPr>
            <a:t>внедрение цифровых решений </a:t>
          </a:r>
          <a:r>
            <a:rPr lang="ru-RU" sz="2000" dirty="0">
              <a:latin typeface="Georgia" panose="02040502050405020303" pitchFamily="18" charset="0"/>
            </a:rPr>
            <a:t>в промышленности и строительстве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C43D6C2C-4A8A-4AD2-8CD0-9E0E5AE88524}" type="parTrans" cxnId="{126561EC-DAD0-4D3A-9A0F-8B4220288527}">
      <dgm:prSet/>
      <dgm:spPr/>
      <dgm:t>
        <a:bodyPr/>
        <a:lstStyle/>
        <a:p>
          <a:endParaRPr lang="ru-RU" sz="2000">
            <a:latin typeface="Georgia" panose="02040502050405020303" pitchFamily="18" charset="0"/>
          </a:endParaRPr>
        </a:p>
      </dgm:t>
    </dgm:pt>
    <dgm:pt modelId="{5BC82DB8-00AF-42E7-A505-310388E7B8BF}" type="sibTrans" cxnId="{126561EC-DAD0-4D3A-9A0F-8B4220288527}">
      <dgm:prSet/>
      <dgm:spPr/>
      <dgm:t>
        <a:bodyPr/>
        <a:lstStyle/>
        <a:p>
          <a:endParaRPr lang="ru-RU" sz="2000">
            <a:latin typeface="Georgia" panose="02040502050405020303" pitchFamily="18" charset="0"/>
          </a:endParaRPr>
        </a:p>
      </dgm:t>
    </dgm:pt>
    <dgm:pt modelId="{4FAB5AFD-9829-4B91-AEBF-8A0B57106E5D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Georgia" panose="02040502050405020303" pitchFamily="18" charset="0"/>
            </a:rPr>
            <a:t>модернизация  </a:t>
          </a:r>
          <a:r>
            <a:rPr lang="ru-RU" sz="2000" dirty="0">
              <a:latin typeface="Georgia" panose="02040502050405020303" pitchFamily="18" charset="0"/>
            </a:rPr>
            <a:t>и </a:t>
          </a:r>
          <a:r>
            <a:rPr lang="ru-RU" sz="2000" dirty="0" smtClean="0">
              <a:latin typeface="Georgia" panose="02040502050405020303" pitchFamily="18" charset="0"/>
            </a:rPr>
            <a:t>развитие цифровых сервисов </a:t>
          </a:r>
          <a:r>
            <a:rPr lang="ru-RU" sz="2000" dirty="0">
              <a:latin typeface="Georgia" panose="02040502050405020303" pitchFamily="18" charset="0"/>
            </a:rPr>
            <a:t>в социальной сфере, технологические, содержательные и методические подходы к применению цифровых технологий в образовательном процессе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DB7C7DEE-0B68-46BE-8612-8E148EE30576}" type="sibTrans" cxnId="{12DF733A-5B9F-4C74-928C-548A199E1DA2}">
      <dgm:prSet/>
      <dgm:spPr/>
      <dgm:t>
        <a:bodyPr/>
        <a:lstStyle/>
        <a:p>
          <a:endParaRPr lang="ru-RU" sz="2000">
            <a:latin typeface="Georgia" panose="02040502050405020303" pitchFamily="18" charset="0"/>
          </a:endParaRPr>
        </a:p>
      </dgm:t>
    </dgm:pt>
    <dgm:pt modelId="{5D042068-F1CB-4B23-89C6-BE660E5AA2C6}" type="parTrans" cxnId="{12DF733A-5B9F-4C74-928C-548A199E1DA2}">
      <dgm:prSet/>
      <dgm:spPr/>
      <dgm:t>
        <a:bodyPr/>
        <a:lstStyle/>
        <a:p>
          <a:endParaRPr lang="ru-RU" sz="2000">
            <a:latin typeface="Georgia" panose="02040502050405020303" pitchFamily="18" charset="0"/>
          </a:endParaRPr>
        </a:p>
      </dgm:t>
    </dgm:pt>
    <dgm:pt modelId="{84C6EAF5-6A09-44F9-A93B-0961ABFF9CB3}" type="pres">
      <dgm:prSet presAssocID="{CE840BCC-47EC-42A2-B9C9-802EA17928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22E89D5-365E-44A1-B0A6-FF28CD44AD01}" type="pres">
      <dgm:prSet presAssocID="{43F00C7B-6470-481E-B565-5BF56E1AF9FE}" presName="parenttextcomposite" presStyleCnt="0"/>
      <dgm:spPr/>
    </dgm:pt>
    <dgm:pt modelId="{5DDFD27B-EC28-431C-A003-842281F924AD}" type="pres">
      <dgm:prSet presAssocID="{43F00C7B-6470-481E-B565-5BF56E1AF9FE}" presName="parenttext" presStyleLbl="revTx" presStyleIdx="0" presStyleCnt="6" custScaleX="12940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B0316-8A7C-4F79-964A-14DD3615CDD4}" type="pres">
      <dgm:prSet presAssocID="{43F00C7B-6470-481E-B565-5BF56E1AF9FE}" presName="parallelogramComposite" presStyleCnt="0"/>
      <dgm:spPr/>
    </dgm:pt>
    <dgm:pt modelId="{4E1A41A3-43D5-4D72-AAD0-5D435E6C9F76}" type="pres">
      <dgm:prSet presAssocID="{43F00C7B-6470-481E-B565-5BF56E1AF9FE}" presName="parallelogram1" presStyleLbl="alignNode1" presStyleIdx="0" presStyleCnt="42"/>
      <dgm:spPr/>
    </dgm:pt>
    <dgm:pt modelId="{DDB297DD-CA94-4B3F-BEA0-B54EE0A9F0AC}" type="pres">
      <dgm:prSet presAssocID="{43F00C7B-6470-481E-B565-5BF56E1AF9FE}" presName="parallelogram2" presStyleLbl="alignNode1" presStyleIdx="1" presStyleCnt="42"/>
      <dgm:spPr/>
    </dgm:pt>
    <dgm:pt modelId="{508A7A81-4831-4E2B-A651-7A369EF50262}" type="pres">
      <dgm:prSet presAssocID="{43F00C7B-6470-481E-B565-5BF56E1AF9FE}" presName="parallelogram3" presStyleLbl="alignNode1" presStyleIdx="2" presStyleCnt="42"/>
      <dgm:spPr/>
    </dgm:pt>
    <dgm:pt modelId="{5E387A5A-4C5C-43DE-8FD6-060CF72076B3}" type="pres">
      <dgm:prSet presAssocID="{43F00C7B-6470-481E-B565-5BF56E1AF9FE}" presName="parallelogram4" presStyleLbl="alignNode1" presStyleIdx="3" presStyleCnt="42"/>
      <dgm:spPr/>
    </dgm:pt>
    <dgm:pt modelId="{F1EE1D7B-075F-41AF-9D25-F8728F00CA3D}" type="pres">
      <dgm:prSet presAssocID="{43F00C7B-6470-481E-B565-5BF56E1AF9FE}" presName="parallelogram5" presStyleLbl="alignNode1" presStyleIdx="4" presStyleCnt="42"/>
      <dgm:spPr/>
    </dgm:pt>
    <dgm:pt modelId="{412D851D-9B32-4FF5-9CC4-F798654FAD5A}" type="pres">
      <dgm:prSet presAssocID="{43F00C7B-6470-481E-B565-5BF56E1AF9FE}" presName="parallelogram6" presStyleLbl="alignNode1" presStyleIdx="5" presStyleCnt="42"/>
      <dgm:spPr/>
    </dgm:pt>
    <dgm:pt modelId="{26159A02-F9FB-4D2E-B412-D2ED6BE70698}" type="pres">
      <dgm:prSet presAssocID="{43F00C7B-6470-481E-B565-5BF56E1AF9FE}" presName="parallelogram7" presStyleLbl="alignNode1" presStyleIdx="6" presStyleCnt="42"/>
      <dgm:spPr/>
    </dgm:pt>
    <dgm:pt modelId="{C711E022-0EF3-4958-86D8-DDE035648CDD}" type="pres">
      <dgm:prSet presAssocID="{D7CA6178-C04B-4C7C-909A-902BD2DE2D37}" presName="sibTrans" presStyleCnt="0"/>
      <dgm:spPr/>
    </dgm:pt>
    <dgm:pt modelId="{C9BB5230-8FF9-45D2-B50B-EF3DA1F3EFB0}" type="pres">
      <dgm:prSet presAssocID="{6717C59C-24F1-4EA8-A4DA-6B3362243D63}" presName="parenttextcomposite" presStyleCnt="0"/>
      <dgm:spPr/>
    </dgm:pt>
    <dgm:pt modelId="{42C5AE4B-402C-4D36-8B4A-F1A4F11A0FB3}" type="pres">
      <dgm:prSet presAssocID="{6717C59C-24F1-4EA8-A4DA-6B3362243D63}" presName="parenttext" presStyleLbl="revTx" presStyleIdx="1" presStyleCnt="6" custScaleX="129405" custLinFactNeighborX="796" custLinFactNeighborY="2028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44E56-F004-4E89-AD85-D9B07BB277B6}" type="pres">
      <dgm:prSet presAssocID="{6717C59C-24F1-4EA8-A4DA-6B3362243D63}" presName="parallelogramComposite" presStyleCnt="0"/>
      <dgm:spPr/>
    </dgm:pt>
    <dgm:pt modelId="{8319471A-BE00-42E6-8138-A8DD51C8E691}" type="pres">
      <dgm:prSet presAssocID="{6717C59C-24F1-4EA8-A4DA-6B3362243D63}" presName="parallelogram1" presStyleLbl="alignNode1" presStyleIdx="7" presStyleCnt="42" custLinFactY="32330" custLinFactNeighborX="2114" custLinFactNeighborY="100000"/>
      <dgm:spPr/>
    </dgm:pt>
    <dgm:pt modelId="{F6143C03-93CD-43CE-A90F-1FC087057B99}" type="pres">
      <dgm:prSet presAssocID="{6717C59C-24F1-4EA8-A4DA-6B3362243D63}" presName="parallelogram2" presStyleLbl="alignNode1" presStyleIdx="8" presStyleCnt="42" custLinFactY="32330" custLinFactNeighborX="2114" custLinFactNeighborY="100000"/>
      <dgm:spPr/>
    </dgm:pt>
    <dgm:pt modelId="{309DCD7E-781A-4CCC-9362-E5E49E64BF3A}" type="pres">
      <dgm:prSet presAssocID="{6717C59C-24F1-4EA8-A4DA-6B3362243D63}" presName="parallelogram3" presStyleLbl="alignNode1" presStyleIdx="9" presStyleCnt="42" custLinFactY="32330" custLinFactNeighborX="2114" custLinFactNeighborY="100000"/>
      <dgm:spPr/>
    </dgm:pt>
    <dgm:pt modelId="{7BB0FF84-F3DF-41C1-94B0-A19E1C6A0AC6}" type="pres">
      <dgm:prSet presAssocID="{6717C59C-24F1-4EA8-A4DA-6B3362243D63}" presName="parallelogram4" presStyleLbl="alignNode1" presStyleIdx="10" presStyleCnt="42" custLinFactY="32330" custLinFactNeighborX="2114" custLinFactNeighborY="100000"/>
      <dgm:spPr/>
    </dgm:pt>
    <dgm:pt modelId="{A06589BC-4F11-46A4-90C8-338C2BC78C67}" type="pres">
      <dgm:prSet presAssocID="{6717C59C-24F1-4EA8-A4DA-6B3362243D63}" presName="parallelogram5" presStyleLbl="alignNode1" presStyleIdx="11" presStyleCnt="42" custLinFactY="32330" custLinFactNeighborX="2114" custLinFactNeighborY="100000"/>
      <dgm:spPr/>
    </dgm:pt>
    <dgm:pt modelId="{90E5D086-EF64-4A4B-AF33-618086125CC0}" type="pres">
      <dgm:prSet presAssocID="{6717C59C-24F1-4EA8-A4DA-6B3362243D63}" presName="parallelogram6" presStyleLbl="alignNode1" presStyleIdx="12" presStyleCnt="42" custLinFactY="32330" custLinFactNeighborX="2114" custLinFactNeighborY="100000"/>
      <dgm:spPr/>
    </dgm:pt>
    <dgm:pt modelId="{9F10FF28-AB26-4699-BC8B-429FBC5A82CF}" type="pres">
      <dgm:prSet presAssocID="{6717C59C-24F1-4EA8-A4DA-6B3362243D63}" presName="parallelogram7" presStyleLbl="alignNode1" presStyleIdx="13" presStyleCnt="42" custLinFactY="32330" custLinFactNeighborX="2114" custLinFactNeighborY="100000"/>
      <dgm:spPr/>
    </dgm:pt>
    <dgm:pt modelId="{43812034-B4EA-4B1A-9FBE-630C4AA8E2DC}" type="pres">
      <dgm:prSet presAssocID="{826E80F2-FB40-4FB3-A607-1B4FC8FBC1C2}" presName="sibTrans" presStyleCnt="0"/>
      <dgm:spPr/>
    </dgm:pt>
    <dgm:pt modelId="{F92B8B1F-A61F-4F92-A82E-31B3AF53749A}" type="pres">
      <dgm:prSet presAssocID="{F10582B8-70AC-431A-B257-60810A09979A}" presName="parenttextcomposite" presStyleCnt="0"/>
      <dgm:spPr/>
    </dgm:pt>
    <dgm:pt modelId="{3D40FF70-56C1-43A1-8789-C29181C43BA9}" type="pres">
      <dgm:prSet presAssocID="{F10582B8-70AC-431A-B257-60810A09979A}" presName="parenttext" presStyleLbl="revTx" presStyleIdx="2" presStyleCnt="6" custScaleX="12940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1BCB4-298B-4E0D-9625-2511F0813DAF}" type="pres">
      <dgm:prSet presAssocID="{F10582B8-70AC-431A-B257-60810A09979A}" presName="parallelogramComposite" presStyleCnt="0"/>
      <dgm:spPr/>
    </dgm:pt>
    <dgm:pt modelId="{99B2A9DF-67B1-475F-8EC0-B314501E8A04}" type="pres">
      <dgm:prSet presAssocID="{F10582B8-70AC-431A-B257-60810A09979A}" presName="parallelogram1" presStyleLbl="alignNode1" presStyleIdx="14" presStyleCnt="42"/>
      <dgm:spPr/>
    </dgm:pt>
    <dgm:pt modelId="{0D9999D9-5621-4EAC-9CE0-BB2CE2366622}" type="pres">
      <dgm:prSet presAssocID="{F10582B8-70AC-431A-B257-60810A09979A}" presName="parallelogram2" presStyleLbl="alignNode1" presStyleIdx="15" presStyleCnt="42"/>
      <dgm:spPr/>
    </dgm:pt>
    <dgm:pt modelId="{D8B9AE67-0AD2-455C-90CB-09D551E06C56}" type="pres">
      <dgm:prSet presAssocID="{F10582B8-70AC-431A-B257-60810A09979A}" presName="parallelogram3" presStyleLbl="alignNode1" presStyleIdx="16" presStyleCnt="42"/>
      <dgm:spPr/>
    </dgm:pt>
    <dgm:pt modelId="{2D5482E4-EBEB-4E45-A40E-75AD7060FB88}" type="pres">
      <dgm:prSet presAssocID="{F10582B8-70AC-431A-B257-60810A09979A}" presName="parallelogram4" presStyleLbl="alignNode1" presStyleIdx="17" presStyleCnt="42"/>
      <dgm:spPr/>
    </dgm:pt>
    <dgm:pt modelId="{B017F317-861B-4C12-AC79-DCF08C77B7F7}" type="pres">
      <dgm:prSet presAssocID="{F10582B8-70AC-431A-B257-60810A09979A}" presName="parallelogram5" presStyleLbl="alignNode1" presStyleIdx="18" presStyleCnt="42"/>
      <dgm:spPr/>
    </dgm:pt>
    <dgm:pt modelId="{E4403443-DA9E-40AE-A7E9-AEE7D10DE97F}" type="pres">
      <dgm:prSet presAssocID="{F10582B8-70AC-431A-B257-60810A09979A}" presName="parallelogram6" presStyleLbl="alignNode1" presStyleIdx="19" presStyleCnt="42"/>
      <dgm:spPr/>
    </dgm:pt>
    <dgm:pt modelId="{C696B4B1-6002-4825-A4AC-A4231B969D67}" type="pres">
      <dgm:prSet presAssocID="{F10582B8-70AC-431A-B257-60810A09979A}" presName="parallelogram7" presStyleLbl="alignNode1" presStyleIdx="20" presStyleCnt="42"/>
      <dgm:spPr/>
    </dgm:pt>
    <dgm:pt modelId="{1A6B22D1-675D-4F16-ADCD-0B5D00671BBE}" type="pres">
      <dgm:prSet presAssocID="{81EA89D7-D8DC-4663-972C-7D1E49D7559E}" presName="sibTrans" presStyleCnt="0"/>
      <dgm:spPr/>
    </dgm:pt>
    <dgm:pt modelId="{F791BED1-A39F-44F1-97D3-9EE1DA913643}" type="pres">
      <dgm:prSet presAssocID="{457DE6DC-0A40-4A9A-BC34-EB9A1FABA9F8}" presName="parenttextcomposite" presStyleCnt="0"/>
      <dgm:spPr/>
    </dgm:pt>
    <dgm:pt modelId="{2A7B42CA-4F17-42DB-A136-96F24F4BED28}" type="pres">
      <dgm:prSet presAssocID="{457DE6DC-0A40-4A9A-BC34-EB9A1FABA9F8}" presName="parenttext" presStyleLbl="revTx" presStyleIdx="3" presStyleCnt="6" custScaleX="12940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6580C-35DE-4529-A414-9675F896218A}" type="pres">
      <dgm:prSet presAssocID="{457DE6DC-0A40-4A9A-BC34-EB9A1FABA9F8}" presName="parallelogramComposite" presStyleCnt="0"/>
      <dgm:spPr/>
    </dgm:pt>
    <dgm:pt modelId="{D9067BDB-23CD-4850-B909-EFF87764CB99}" type="pres">
      <dgm:prSet presAssocID="{457DE6DC-0A40-4A9A-BC34-EB9A1FABA9F8}" presName="parallelogram1" presStyleLbl="alignNode1" presStyleIdx="21" presStyleCnt="42"/>
      <dgm:spPr/>
    </dgm:pt>
    <dgm:pt modelId="{96AD33AC-030D-40AC-A987-DB3F4966CEF3}" type="pres">
      <dgm:prSet presAssocID="{457DE6DC-0A40-4A9A-BC34-EB9A1FABA9F8}" presName="parallelogram2" presStyleLbl="alignNode1" presStyleIdx="22" presStyleCnt="42"/>
      <dgm:spPr/>
    </dgm:pt>
    <dgm:pt modelId="{E6D8437B-FFD0-4D57-83BE-6A10DBB6635C}" type="pres">
      <dgm:prSet presAssocID="{457DE6DC-0A40-4A9A-BC34-EB9A1FABA9F8}" presName="parallelogram3" presStyleLbl="alignNode1" presStyleIdx="23" presStyleCnt="42"/>
      <dgm:spPr/>
    </dgm:pt>
    <dgm:pt modelId="{02281714-D67F-4532-AD84-1F28B2597A71}" type="pres">
      <dgm:prSet presAssocID="{457DE6DC-0A40-4A9A-BC34-EB9A1FABA9F8}" presName="parallelogram4" presStyleLbl="alignNode1" presStyleIdx="24" presStyleCnt="42"/>
      <dgm:spPr/>
    </dgm:pt>
    <dgm:pt modelId="{06540332-FEE9-44D8-99EF-5BB90DFAA9D9}" type="pres">
      <dgm:prSet presAssocID="{457DE6DC-0A40-4A9A-BC34-EB9A1FABA9F8}" presName="parallelogram5" presStyleLbl="alignNode1" presStyleIdx="25" presStyleCnt="42"/>
      <dgm:spPr/>
    </dgm:pt>
    <dgm:pt modelId="{AA38F8BC-F575-4400-9018-519F5FD232C8}" type="pres">
      <dgm:prSet presAssocID="{457DE6DC-0A40-4A9A-BC34-EB9A1FABA9F8}" presName="parallelogram6" presStyleLbl="alignNode1" presStyleIdx="26" presStyleCnt="42"/>
      <dgm:spPr/>
    </dgm:pt>
    <dgm:pt modelId="{8A4E6F87-8969-418A-AEFC-5A08CF468599}" type="pres">
      <dgm:prSet presAssocID="{457DE6DC-0A40-4A9A-BC34-EB9A1FABA9F8}" presName="parallelogram7" presStyleLbl="alignNode1" presStyleIdx="27" presStyleCnt="42"/>
      <dgm:spPr/>
    </dgm:pt>
    <dgm:pt modelId="{DE96A251-7318-484A-A579-7D535707A0C2}" type="pres">
      <dgm:prSet presAssocID="{15DB04F6-B2FB-4CE3-B8F9-8870B0A82ED1}" presName="sibTrans" presStyleCnt="0"/>
      <dgm:spPr/>
    </dgm:pt>
    <dgm:pt modelId="{B9B6D8F4-A468-40B0-98C2-DA35CAFAAFDB}" type="pres">
      <dgm:prSet presAssocID="{4FAB5AFD-9829-4B91-AEBF-8A0B57106E5D}" presName="parenttextcomposite" presStyleCnt="0"/>
      <dgm:spPr/>
    </dgm:pt>
    <dgm:pt modelId="{59C19879-73E5-462D-A97F-AD41921DCD60}" type="pres">
      <dgm:prSet presAssocID="{4FAB5AFD-9829-4B91-AEBF-8A0B57106E5D}" presName="parenttext" presStyleLbl="revTx" presStyleIdx="4" presStyleCnt="6" custScaleX="129405" custLinFactNeighborX="796" custLinFactNeighborY="1990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C7260-1BD7-435E-884F-D80237651B9A}" type="pres">
      <dgm:prSet presAssocID="{4FAB5AFD-9829-4B91-AEBF-8A0B57106E5D}" presName="parallelogramComposite" presStyleCnt="0"/>
      <dgm:spPr/>
    </dgm:pt>
    <dgm:pt modelId="{DC0FEBF8-9FFB-4BC1-B534-C0030C7E0895}" type="pres">
      <dgm:prSet presAssocID="{4FAB5AFD-9829-4B91-AEBF-8A0B57106E5D}" presName="parallelogram1" presStyleLbl="alignNode1" presStyleIdx="28" presStyleCnt="42" custLinFactY="72491" custLinFactNeighborX="200" custLinFactNeighborY="100000"/>
      <dgm:spPr/>
    </dgm:pt>
    <dgm:pt modelId="{E77748CB-C3DA-43C0-9013-82EC56297F08}" type="pres">
      <dgm:prSet presAssocID="{4FAB5AFD-9829-4B91-AEBF-8A0B57106E5D}" presName="parallelogram2" presStyleLbl="alignNode1" presStyleIdx="29" presStyleCnt="42" custLinFactY="72491" custLinFactNeighborX="200" custLinFactNeighborY="100000"/>
      <dgm:spPr/>
    </dgm:pt>
    <dgm:pt modelId="{6A0B55A7-96AF-4BED-AA95-C1DA9894B6D1}" type="pres">
      <dgm:prSet presAssocID="{4FAB5AFD-9829-4B91-AEBF-8A0B57106E5D}" presName="parallelogram3" presStyleLbl="alignNode1" presStyleIdx="30" presStyleCnt="42" custLinFactY="72491" custLinFactNeighborX="200" custLinFactNeighborY="100000"/>
      <dgm:spPr/>
    </dgm:pt>
    <dgm:pt modelId="{871EC9E2-CD20-4136-81B4-2962D97E480A}" type="pres">
      <dgm:prSet presAssocID="{4FAB5AFD-9829-4B91-AEBF-8A0B57106E5D}" presName="parallelogram4" presStyleLbl="alignNode1" presStyleIdx="31" presStyleCnt="42" custLinFactY="72491" custLinFactNeighborX="200" custLinFactNeighborY="100000"/>
      <dgm:spPr/>
    </dgm:pt>
    <dgm:pt modelId="{327E96C2-374B-48B7-A4CA-0AF029616EC1}" type="pres">
      <dgm:prSet presAssocID="{4FAB5AFD-9829-4B91-AEBF-8A0B57106E5D}" presName="parallelogram5" presStyleLbl="alignNode1" presStyleIdx="32" presStyleCnt="42" custLinFactY="72491" custLinFactNeighborX="200" custLinFactNeighborY="100000"/>
      <dgm:spPr/>
    </dgm:pt>
    <dgm:pt modelId="{31896918-4C58-4C8B-831C-E0E35640EC3C}" type="pres">
      <dgm:prSet presAssocID="{4FAB5AFD-9829-4B91-AEBF-8A0B57106E5D}" presName="parallelogram6" presStyleLbl="alignNode1" presStyleIdx="33" presStyleCnt="42" custLinFactY="72491" custLinFactNeighborX="200" custLinFactNeighborY="100000"/>
      <dgm:spPr/>
    </dgm:pt>
    <dgm:pt modelId="{B64A3BB8-0174-4EDD-A2C3-6DE0B1D594F2}" type="pres">
      <dgm:prSet presAssocID="{4FAB5AFD-9829-4B91-AEBF-8A0B57106E5D}" presName="parallelogram7" presStyleLbl="alignNode1" presStyleIdx="34" presStyleCnt="42" custLinFactY="72491" custLinFactNeighborX="200" custLinFactNeighborY="100000"/>
      <dgm:spPr/>
    </dgm:pt>
    <dgm:pt modelId="{181AFA8F-2C48-4739-9229-32908FE6D8D2}" type="pres">
      <dgm:prSet presAssocID="{DB7C7DEE-0B68-46BE-8612-8E148EE30576}" presName="sibTrans" presStyleCnt="0"/>
      <dgm:spPr/>
    </dgm:pt>
    <dgm:pt modelId="{F246E3F7-4088-4B6D-AE32-8DF3A7939D8B}" type="pres">
      <dgm:prSet presAssocID="{C012E145-60BE-43E2-8902-114B6B4886A6}" presName="parenttextcomposite" presStyleCnt="0"/>
      <dgm:spPr/>
    </dgm:pt>
    <dgm:pt modelId="{5D6D41E0-15C4-42DD-BEF8-BF742B06631B}" type="pres">
      <dgm:prSet presAssocID="{C012E145-60BE-43E2-8902-114B6B4886A6}" presName="parenttext" presStyleLbl="revTx" presStyleIdx="5" presStyleCnt="6" custScaleX="12940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54E62-5A96-4465-881B-AB328BA4C1CC}" type="pres">
      <dgm:prSet presAssocID="{C012E145-60BE-43E2-8902-114B6B4886A6}" presName="parallelogramComposite" presStyleCnt="0"/>
      <dgm:spPr/>
    </dgm:pt>
    <dgm:pt modelId="{8468595D-4BBE-4AB0-BE9A-150D41405AC0}" type="pres">
      <dgm:prSet presAssocID="{C012E145-60BE-43E2-8902-114B6B4886A6}" presName="parallelogram1" presStyleLbl="alignNode1" presStyleIdx="35" presStyleCnt="42"/>
      <dgm:spPr/>
    </dgm:pt>
    <dgm:pt modelId="{DFA7A3A8-6B7A-4E48-AC4F-A9457A74636B}" type="pres">
      <dgm:prSet presAssocID="{C012E145-60BE-43E2-8902-114B6B4886A6}" presName="parallelogram2" presStyleLbl="alignNode1" presStyleIdx="36" presStyleCnt="42"/>
      <dgm:spPr/>
    </dgm:pt>
    <dgm:pt modelId="{EFD7500B-BF62-47FE-9C4B-91193A7EC551}" type="pres">
      <dgm:prSet presAssocID="{C012E145-60BE-43E2-8902-114B6B4886A6}" presName="parallelogram3" presStyleLbl="alignNode1" presStyleIdx="37" presStyleCnt="42"/>
      <dgm:spPr/>
    </dgm:pt>
    <dgm:pt modelId="{EF01BF80-EBF0-45E9-A2B2-BCB5438B067E}" type="pres">
      <dgm:prSet presAssocID="{C012E145-60BE-43E2-8902-114B6B4886A6}" presName="parallelogram4" presStyleLbl="alignNode1" presStyleIdx="38" presStyleCnt="42"/>
      <dgm:spPr/>
    </dgm:pt>
    <dgm:pt modelId="{19A6AECB-BADE-41AA-A0D0-B56F0562DDED}" type="pres">
      <dgm:prSet presAssocID="{C012E145-60BE-43E2-8902-114B6B4886A6}" presName="parallelogram5" presStyleLbl="alignNode1" presStyleIdx="39" presStyleCnt="42"/>
      <dgm:spPr/>
    </dgm:pt>
    <dgm:pt modelId="{9A839898-CDBF-4A9F-9C30-127AF6EA6DA1}" type="pres">
      <dgm:prSet presAssocID="{C012E145-60BE-43E2-8902-114B6B4886A6}" presName="parallelogram6" presStyleLbl="alignNode1" presStyleIdx="40" presStyleCnt="42"/>
      <dgm:spPr/>
    </dgm:pt>
    <dgm:pt modelId="{D50D5346-D6B7-4350-9E0A-4355D9D234DA}" type="pres">
      <dgm:prSet presAssocID="{C012E145-60BE-43E2-8902-114B6B4886A6}" presName="parallelogram7" presStyleLbl="alignNode1" presStyleIdx="41" presStyleCnt="42"/>
      <dgm:spPr/>
    </dgm:pt>
  </dgm:ptLst>
  <dgm:cxnLst>
    <dgm:cxn modelId="{6B7B8BBE-8E55-429D-B359-EC561894A062}" type="presOf" srcId="{43F00C7B-6470-481E-B565-5BF56E1AF9FE}" destId="{5DDFD27B-EC28-431C-A003-842281F924AD}" srcOrd="0" destOrd="0" presId="urn:microsoft.com/office/officeart/2008/layout/VerticalAccentList"/>
    <dgm:cxn modelId="{1EBA481F-79ED-4EA7-959C-75AD283B88E4}" type="presOf" srcId="{C012E145-60BE-43E2-8902-114B6B4886A6}" destId="{5D6D41E0-15C4-42DD-BEF8-BF742B06631B}" srcOrd="0" destOrd="0" presId="urn:microsoft.com/office/officeart/2008/layout/VerticalAccentList"/>
    <dgm:cxn modelId="{12DF733A-5B9F-4C74-928C-548A199E1DA2}" srcId="{CE840BCC-47EC-42A2-B9C9-802EA17928BD}" destId="{4FAB5AFD-9829-4B91-AEBF-8A0B57106E5D}" srcOrd="4" destOrd="0" parTransId="{5D042068-F1CB-4B23-89C6-BE660E5AA2C6}" sibTransId="{DB7C7DEE-0B68-46BE-8612-8E148EE30576}"/>
    <dgm:cxn modelId="{88F7E261-1EE7-4ACE-B03F-96C8E7A162FF}" type="presOf" srcId="{F10582B8-70AC-431A-B257-60810A09979A}" destId="{3D40FF70-56C1-43A1-8789-C29181C43BA9}" srcOrd="0" destOrd="0" presId="urn:microsoft.com/office/officeart/2008/layout/VerticalAccentList"/>
    <dgm:cxn modelId="{37C53A9D-7ECA-49C7-83E1-0653CA4A5021}" srcId="{CE840BCC-47EC-42A2-B9C9-802EA17928BD}" destId="{43F00C7B-6470-481E-B565-5BF56E1AF9FE}" srcOrd="0" destOrd="0" parTransId="{BDC0513C-96C4-48A8-BBB1-A05284BFEF0A}" sibTransId="{D7CA6178-C04B-4C7C-909A-902BD2DE2D37}"/>
    <dgm:cxn modelId="{A30A370F-47F6-41DA-87C4-7A845B642137}" type="presOf" srcId="{4FAB5AFD-9829-4B91-AEBF-8A0B57106E5D}" destId="{59C19879-73E5-462D-A97F-AD41921DCD60}" srcOrd="0" destOrd="0" presId="urn:microsoft.com/office/officeart/2008/layout/VerticalAccentList"/>
    <dgm:cxn modelId="{5A19CC9F-0FFF-4194-9AC0-E62ED13FC1C2}" type="presOf" srcId="{6717C59C-24F1-4EA8-A4DA-6B3362243D63}" destId="{42C5AE4B-402C-4D36-8B4A-F1A4F11A0FB3}" srcOrd="0" destOrd="0" presId="urn:microsoft.com/office/officeart/2008/layout/VerticalAccentList"/>
    <dgm:cxn modelId="{31C427DA-924C-4F22-8F5D-3536DF44F934}" type="presOf" srcId="{CE840BCC-47EC-42A2-B9C9-802EA17928BD}" destId="{84C6EAF5-6A09-44F9-A93B-0961ABFF9CB3}" srcOrd="0" destOrd="0" presId="urn:microsoft.com/office/officeart/2008/layout/VerticalAccentList"/>
    <dgm:cxn modelId="{9C20260E-A9E3-486F-9B00-7C633F691ABB}" srcId="{CE840BCC-47EC-42A2-B9C9-802EA17928BD}" destId="{457DE6DC-0A40-4A9A-BC34-EB9A1FABA9F8}" srcOrd="3" destOrd="0" parTransId="{4488855F-5957-40CF-B17B-BA7BC93E25BC}" sibTransId="{15DB04F6-B2FB-4CE3-B8F9-8870B0A82ED1}"/>
    <dgm:cxn modelId="{126561EC-DAD0-4D3A-9A0F-8B4220288527}" srcId="{CE840BCC-47EC-42A2-B9C9-802EA17928BD}" destId="{C012E145-60BE-43E2-8902-114B6B4886A6}" srcOrd="5" destOrd="0" parTransId="{C43D6C2C-4A8A-4AD2-8CD0-9E0E5AE88524}" sibTransId="{5BC82DB8-00AF-42E7-A505-310388E7B8BF}"/>
    <dgm:cxn modelId="{F4441728-1926-459C-A063-4D0935AA30FE}" srcId="{CE840BCC-47EC-42A2-B9C9-802EA17928BD}" destId="{6717C59C-24F1-4EA8-A4DA-6B3362243D63}" srcOrd="1" destOrd="0" parTransId="{6D90F89A-F4F4-4210-9770-FE7160A9A470}" sibTransId="{826E80F2-FB40-4FB3-A607-1B4FC8FBC1C2}"/>
    <dgm:cxn modelId="{6EB80FF5-4D3A-45DC-B15B-3831CCB3F9F9}" srcId="{CE840BCC-47EC-42A2-B9C9-802EA17928BD}" destId="{F10582B8-70AC-431A-B257-60810A09979A}" srcOrd="2" destOrd="0" parTransId="{F356A2D6-4BEB-4F1E-802D-949C1A6B8DEE}" sibTransId="{81EA89D7-D8DC-4663-972C-7D1E49D7559E}"/>
    <dgm:cxn modelId="{7A26850E-E833-45E6-8548-04FC2C431B94}" type="presOf" srcId="{457DE6DC-0A40-4A9A-BC34-EB9A1FABA9F8}" destId="{2A7B42CA-4F17-42DB-A136-96F24F4BED28}" srcOrd="0" destOrd="0" presId="urn:microsoft.com/office/officeart/2008/layout/VerticalAccentList"/>
    <dgm:cxn modelId="{71588850-A1F7-451A-9FC2-717E0A433E6A}" type="presParOf" srcId="{84C6EAF5-6A09-44F9-A93B-0961ABFF9CB3}" destId="{922E89D5-365E-44A1-B0A6-FF28CD44AD01}" srcOrd="0" destOrd="0" presId="urn:microsoft.com/office/officeart/2008/layout/VerticalAccentList"/>
    <dgm:cxn modelId="{37145385-B608-4CDF-8075-1F5CAA54FC2D}" type="presParOf" srcId="{922E89D5-365E-44A1-B0A6-FF28CD44AD01}" destId="{5DDFD27B-EC28-431C-A003-842281F924AD}" srcOrd="0" destOrd="0" presId="urn:microsoft.com/office/officeart/2008/layout/VerticalAccentList"/>
    <dgm:cxn modelId="{B221BDF7-BBDA-40CF-B3E8-2D58F8F05B6F}" type="presParOf" srcId="{84C6EAF5-6A09-44F9-A93B-0961ABFF9CB3}" destId="{191B0316-8A7C-4F79-964A-14DD3615CDD4}" srcOrd="1" destOrd="0" presId="urn:microsoft.com/office/officeart/2008/layout/VerticalAccentList"/>
    <dgm:cxn modelId="{244899C0-8682-43F8-ACD5-FFCB1C01A0CE}" type="presParOf" srcId="{191B0316-8A7C-4F79-964A-14DD3615CDD4}" destId="{4E1A41A3-43D5-4D72-AAD0-5D435E6C9F76}" srcOrd="0" destOrd="0" presId="urn:microsoft.com/office/officeart/2008/layout/VerticalAccentList"/>
    <dgm:cxn modelId="{A506A8C4-EA1C-4EBD-B382-2EAF207009F2}" type="presParOf" srcId="{191B0316-8A7C-4F79-964A-14DD3615CDD4}" destId="{DDB297DD-CA94-4B3F-BEA0-B54EE0A9F0AC}" srcOrd="1" destOrd="0" presId="urn:microsoft.com/office/officeart/2008/layout/VerticalAccentList"/>
    <dgm:cxn modelId="{14B4B21D-BCC9-4553-A5F1-EB8D8DB168F5}" type="presParOf" srcId="{191B0316-8A7C-4F79-964A-14DD3615CDD4}" destId="{508A7A81-4831-4E2B-A651-7A369EF50262}" srcOrd="2" destOrd="0" presId="urn:microsoft.com/office/officeart/2008/layout/VerticalAccentList"/>
    <dgm:cxn modelId="{E2ACFB7C-45FA-45AB-B583-AC68364BD2EF}" type="presParOf" srcId="{191B0316-8A7C-4F79-964A-14DD3615CDD4}" destId="{5E387A5A-4C5C-43DE-8FD6-060CF72076B3}" srcOrd="3" destOrd="0" presId="urn:microsoft.com/office/officeart/2008/layout/VerticalAccentList"/>
    <dgm:cxn modelId="{8574BA32-97AB-44DB-9D41-918140CAC88F}" type="presParOf" srcId="{191B0316-8A7C-4F79-964A-14DD3615CDD4}" destId="{F1EE1D7B-075F-41AF-9D25-F8728F00CA3D}" srcOrd="4" destOrd="0" presId="urn:microsoft.com/office/officeart/2008/layout/VerticalAccentList"/>
    <dgm:cxn modelId="{3B0E85B3-6E2A-49A5-B92F-7E18A978846D}" type="presParOf" srcId="{191B0316-8A7C-4F79-964A-14DD3615CDD4}" destId="{412D851D-9B32-4FF5-9CC4-F798654FAD5A}" srcOrd="5" destOrd="0" presId="urn:microsoft.com/office/officeart/2008/layout/VerticalAccentList"/>
    <dgm:cxn modelId="{4285803C-837D-4BAA-BD71-8A3E93EE1356}" type="presParOf" srcId="{191B0316-8A7C-4F79-964A-14DD3615CDD4}" destId="{26159A02-F9FB-4D2E-B412-D2ED6BE70698}" srcOrd="6" destOrd="0" presId="urn:microsoft.com/office/officeart/2008/layout/VerticalAccentList"/>
    <dgm:cxn modelId="{96FE0C38-B31C-43F4-8BFF-8C96975EDEBD}" type="presParOf" srcId="{84C6EAF5-6A09-44F9-A93B-0961ABFF9CB3}" destId="{C711E022-0EF3-4958-86D8-DDE035648CDD}" srcOrd="2" destOrd="0" presId="urn:microsoft.com/office/officeart/2008/layout/VerticalAccentList"/>
    <dgm:cxn modelId="{96837204-F59A-416D-A08F-64B63301C2A9}" type="presParOf" srcId="{84C6EAF5-6A09-44F9-A93B-0961ABFF9CB3}" destId="{C9BB5230-8FF9-45D2-B50B-EF3DA1F3EFB0}" srcOrd="3" destOrd="0" presId="urn:microsoft.com/office/officeart/2008/layout/VerticalAccentList"/>
    <dgm:cxn modelId="{F72D42EE-61CE-4E8E-9596-50F15C5BB8E8}" type="presParOf" srcId="{C9BB5230-8FF9-45D2-B50B-EF3DA1F3EFB0}" destId="{42C5AE4B-402C-4D36-8B4A-F1A4F11A0FB3}" srcOrd="0" destOrd="0" presId="urn:microsoft.com/office/officeart/2008/layout/VerticalAccentList"/>
    <dgm:cxn modelId="{49C0418D-78B4-49F7-AD95-E6FC97B4179A}" type="presParOf" srcId="{84C6EAF5-6A09-44F9-A93B-0961ABFF9CB3}" destId="{51F44E56-F004-4E89-AD85-D9B07BB277B6}" srcOrd="4" destOrd="0" presId="urn:microsoft.com/office/officeart/2008/layout/VerticalAccentList"/>
    <dgm:cxn modelId="{502AD77B-BAAA-4558-A3DD-8E5982EEE489}" type="presParOf" srcId="{51F44E56-F004-4E89-AD85-D9B07BB277B6}" destId="{8319471A-BE00-42E6-8138-A8DD51C8E691}" srcOrd="0" destOrd="0" presId="urn:microsoft.com/office/officeart/2008/layout/VerticalAccentList"/>
    <dgm:cxn modelId="{E4B67C82-DC3D-4233-84A2-F3DACF4F9312}" type="presParOf" srcId="{51F44E56-F004-4E89-AD85-D9B07BB277B6}" destId="{F6143C03-93CD-43CE-A90F-1FC087057B99}" srcOrd="1" destOrd="0" presId="urn:microsoft.com/office/officeart/2008/layout/VerticalAccentList"/>
    <dgm:cxn modelId="{4BBC7CBC-9BD5-419B-84CC-2C180C350F63}" type="presParOf" srcId="{51F44E56-F004-4E89-AD85-D9B07BB277B6}" destId="{309DCD7E-781A-4CCC-9362-E5E49E64BF3A}" srcOrd="2" destOrd="0" presId="urn:microsoft.com/office/officeart/2008/layout/VerticalAccentList"/>
    <dgm:cxn modelId="{9079BD6D-9803-4D1D-9019-063F51C12FB8}" type="presParOf" srcId="{51F44E56-F004-4E89-AD85-D9B07BB277B6}" destId="{7BB0FF84-F3DF-41C1-94B0-A19E1C6A0AC6}" srcOrd="3" destOrd="0" presId="urn:microsoft.com/office/officeart/2008/layout/VerticalAccentList"/>
    <dgm:cxn modelId="{A56E5DC5-ADB6-47DD-8798-D79C789B9A26}" type="presParOf" srcId="{51F44E56-F004-4E89-AD85-D9B07BB277B6}" destId="{A06589BC-4F11-46A4-90C8-338C2BC78C67}" srcOrd="4" destOrd="0" presId="urn:microsoft.com/office/officeart/2008/layout/VerticalAccentList"/>
    <dgm:cxn modelId="{10CF4B6B-B5E4-408C-AE59-67A719D99233}" type="presParOf" srcId="{51F44E56-F004-4E89-AD85-D9B07BB277B6}" destId="{90E5D086-EF64-4A4B-AF33-618086125CC0}" srcOrd="5" destOrd="0" presId="urn:microsoft.com/office/officeart/2008/layout/VerticalAccentList"/>
    <dgm:cxn modelId="{366B3C30-8665-4188-93C0-F165D39314E9}" type="presParOf" srcId="{51F44E56-F004-4E89-AD85-D9B07BB277B6}" destId="{9F10FF28-AB26-4699-BC8B-429FBC5A82CF}" srcOrd="6" destOrd="0" presId="urn:microsoft.com/office/officeart/2008/layout/VerticalAccentList"/>
    <dgm:cxn modelId="{5F4C69D2-5759-4799-984F-B91EFCB4BE80}" type="presParOf" srcId="{84C6EAF5-6A09-44F9-A93B-0961ABFF9CB3}" destId="{43812034-B4EA-4B1A-9FBE-630C4AA8E2DC}" srcOrd="5" destOrd="0" presId="urn:microsoft.com/office/officeart/2008/layout/VerticalAccentList"/>
    <dgm:cxn modelId="{BBA274A6-749C-43DC-B318-4D2786851742}" type="presParOf" srcId="{84C6EAF5-6A09-44F9-A93B-0961ABFF9CB3}" destId="{F92B8B1F-A61F-4F92-A82E-31B3AF53749A}" srcOrd="6" destOrd="0" presId="urn:microsoft.com/office/officeart/2008/layout/VerticalAccentList"/>
    <dgm:cxn modelId="{DB5C8A00-1590-4D47-B8B8-80D0CCFCB86C}" type="presParOf" srcId="{F92B8B1F-A61F-4F92-A82E-31B3AF53749A}" destId="{3D40FF70-56C1-43A1-8789-C29181C43BA9}" srcOrd="0" destOrd="0" presId="urn:microsoft.com/office/officeart/2008/layout/VerticalAccentList"/>
    <dgm:cxn modelId="{74B0BF4E-2903-4B44-BBFD-47D980F37FDF}" type="presParOf" srcId="{84C6EAF5-6A09-44F9-A93B-0961ABFF9CB3}" destId="{3C41BCB4-298B-4E0D-9625-2511F0813DAF}" srcOrd="7" destOrd="0" presId="urn:microsoft.com/office/officeart/2008/layout/VerticalAccentList"/>
    <dgm:cxn modelId="{8BD6A649-523C-499E-9A62-F2678CBDC4CC}" type="presParOf" srcId="{3C41BCB4-298B-4E0D-9625-2511F0813DAF}" destId="{99B2A9DF-67B1-475F-8EC0-B314501E8A04}" srcOrd="0" destOrd="0" presId="urn:microsoft.com/office/officeart/2008/layout/VerticalAccentList"/>
    <dgm:cxn modelId="{133E8003-0942-49BA-969B-8F2DBA9BE47C}" type="presParOf" srcId="{3C41BCB4-298B-4E0D-9625-2511F0813DAF}" destId="{0D9999D9-5621-4EAC-9CE0-BB2CE2366622}" srcOrd="1" destOrd="0" presId="urn:microsoft.com/office/officeart/2008/layout/VerticalAccentList"/>
    <dgm:cxn modelId="{11A3B101-0F46-41A9-9FB5-423DB987010F}" type="presParOf" srcId="{3C41BCB4-298B-4E0D-9625-2511F0813DAF}" destId="{D8B9AE67-0AD2-455C-90CB-09D551E06C56}" srcOrd="2" destOrd="0" presId="urn:microsoft.com/office/officeart/2008/layout/VerticalAccentList"/>
    <dgm:cxn modelId="{B8C25B0C-56B2-4BBC-9BE8-D09F029926AC}" type="presParOf" srcId="{3C41BCB4-298B-4E0D-9625-2511F0813DAF}" destId="{2D5482E4-EBEB-4E45-A40E-75AD7060FB88}" srcOrd="3" destOrd="0" presId="urn:microsoft.com/office/officeart/2008/layout/VerticalAccentList"/>
    <dgm:cxn modelId="{BCE0BC99-82DC-4043-81E8-1834151CEB66}" type="presParOf" srcId="{3C41BCB4-298B-4E0D-9625-2511F0813DAF}" destId="{B017F317-861B-4C12-AC79-DCF08C77B7F7}" srcOrd="4" destOrd="0" presId="urn:microsoft.com/office/officeart/2008/layout/VerticalAccentList"/>
    <dgm:cxn modelId="{51C32E87-3FC0-4E7A-AC21-4F6B368AE578}" type="presParOf" srcId="{3C41BCB4-298B-4E0D-9625-2511F0813DAF}" destId="{E4403443-DA9E-40AE-A7E9-AEE7D10DE97F}" srcOrd="5" destOrd="0" presId="urn:microsoft.com/office/officeart/2008/layout/VerticalAccentList"/>
    <dgm:cxn modelId="{38CC7493-CAEF-4C52-953F-EE46EBD3719E}" type="presParOf" srcId="{3C41BCB4-298B-4E0D-9625-2511F0813DAF}" destId="{C696B4B1-6002-4825-A4AC-A4231B969D67}" srcOrd="6" destOrd="0" presId="urn:microsoft.com/office/officeart/2008/layout/VerticalAccentList"/>
    <dgm:cxn modelId="{6D793ACA-83B4-4474-B95A-E25AC1438537}" type="presParOf" srcId="{84C6EAF5-6A09-44F9-A93B-0961ABFF9CB3}" destId="{1A6B22D1-675D-4F16-ADCD-0B5D00671BBE}" srcOrd="8" destOrd="0" presId="urn:microsoft.com/office/officeart/2008/layout/VerticalAccentList"/>
    <dgm:cxn modelId="{1315C70F-8BC5-45B1-99A2-1DA852335255}" type="presParOf" srcId="{84C6EAF5-6A09-44F9-A93B-0961ABFF9CB3}" destId="{F791BED1-A39F-44F1-97D3-9EE1DA913643}" srcOrd="9" destOrd="0" presId="urn:microsoft.com/office/officeart/2008/layout/VerticalAccentList"/>
    <dgm:cxn modelId="{A52C9A4B-673E-40B1-B379-4937FDCEDCB5}" type="presParOf" srcId="{F791BED1-A39F-44F1-97D3-9EE1DA913643}" destId="{2A7B42CA-4F17-42DB-A136-96F24F4BED28}" srcOrd="0" destOrd="0" presId="urn:microsoft.com/office/officeart/2008/layout/VerticalAccentList"/>
    <dgm:cxn modelId="{DAD27D7C-7E01-45EC-B686-E740C83FD136}" type="presParOf" srcId="{84C6EAF5-6A09-44F9-A93B-0961ABFF9CB3}" destId="{59C6580C-35DE-4529-A414-9675F896218A}" srcOrd="10" destOrd="0" presId="urn:microsoft.com/office/officeart/2008/layout/VerticalAccentList"/>
    <dgm:cxn modelId="{D8F16AF3-83FD-4244-BD5B-FA9EEF23B5D2}" type="presParOf" srcId="{59C6580C-35DE-4529-A414-9675F896218A}" destId="{D9067BDB-23CD-4850-B909-EFF87764CB99}" srcOrd="0" destOrd="0" presId="urn:microsoft.com/office/officeart/2008/layout/VerticalAccentList"/>
    <dgm:cxn modelId="{CC96328B-60BA-4DBB-8CB3-58439F801A49}" type="presParOf" srcId="{59C6580C-35DE-4529-A414-9675F896218A}" destId="{96AD33AC-030D-40AC-A987-DB3F4966CEF3}" srcOrd="1" destOrd="0" presId="urn:microsoft.com/office/officeart/2008/layout/VerticalAccentList"/>
    <dgm:cxn modelId="{A1597EA0-6394-4784-A515-4814E3CB9F69}" type="presParOf" srcId="{59C6580C-35DE-4529-A414-9675F896218A}" destId="{E6D8437B-FFD0-4D57-83BE-6A10DBB6635C}" srcOrd="2" destOrd="0" presId="urn:microsoft.com/office/officeart/2008/layout/VerticalAccentList"/>
    <dgm:cxn modelId="{F36B76FC-A67C-4D88-AED6-B74CB5667E2E}" type="presParOf" srcId="{59C6580C-35DE-4529-A414-9675F896218A}" destId="{02281714-D67F-4532-AD84-1F28B2597A71}" srcOrd="3" destOrd="0" presId="urn:microsoft.com/office/officeart/2008/layout/VerticalAccentList"/>
    <dgm:cxn modelId="{F34C24C0-6218-4763-B089-1F7CD25EF0BD}" type="presParOf" srcId="{59C6580C-35DE-4529-A414-9675F896218A}" destId="{06540332-FEE9-44D8-99EF-5BB90DFAA9D9}" srcOrd="4" destOrd="0" presId="urn:microsoft.com/office/officeart/2008/layout/VerticalAccentList"/>
    <dgm:cxn modelId="{10F5A9C0-C6CC-45AD-A846-2AB281F243DD}" type="presParOf" srcId="{59C6580C-35DE-4529-A414-9675F896218A}" destId="{AA38F8BC-F575-4400-9018-519F5FD232C8}" srcOrd="5" destOrd="0" presId="urn:microsoft.com/office/officeart/2008/layout/VerticalAccentList"/>
    <dgm:cxn modelId="{C378C2DC-2C79-4005-A572-AFC7945FEC6E}" type="presParOf" srcId="{59C6580C-35DE-4529-A414-9675F896218A}" destId="{8A4E6F87-8969-418A-AEFC-5A08CF468599}" srcOrd="6" destOrd="0" presId="urn:microsoft.com/office/officeart/2008/layout/VerticalAccentList"/>
    <dgm:cxn modelId="{294E6D49-CEAF-4B6F-916C-AA10C9A6F949}" type="presParOf" srcId="{84C6EAF5-6A09-44F9-A93B-0961ABFF9CB3}" destId="{DE96A251-7318-484A-A579-7D535707A0C2}" srcOrd="11" destOrd="0" presId="urn:microsoft.com/office/officeart/2008/layout/VerticalAccentList"/>
    <dgm:cxn modelId="{D09F50CF-0903-4E9F-B6E2-632E5B08D269}" type="presParOf" srcId="{84C6EAF5-6A09-44F9-A93B-0961ABFF9CB3}" destId="{B9B6D8F4-A468-40B0-98C2-DA35CAFAAFDB}" srcOrd="12" destOrd="0" presId="urn:microsoft.com/office/officeart/2008/layout/VerticalAccentList"/>
    <dgm:cxn modelId="{CCEDF306-7673-45C3-AD7B-E78747AB678B}" type="presParOf" srcId="{B9B6D8F4-A468-40B0-98C2-DA35CAFAAFDB}" destId="{59C19879-73E5-462D-A97F-AD41921DCD60}" srcOrd="0" destOrd="0" presId="urn:microsoft.com/office/officeart/2008/layout/VerticalAccentList"/>
    <dgm:cxn modelId="{E73FA908-3222-44AF-AEAD-696C75A33C1B}" type="presParOf" srcId="{84C6EAF5-6A09-44F9-A93B-0961ABFF9CB3}" destId="{70BC7260-1BD7-435E-884F-D80237651B9A}" srcOrd="13" destOrd="0" presId="urn:microsoft.com/office/officeart/2008/layout/VerticalAccentList"/>
    <dgm:cxn modelId="{67AEA137-F691-4143-88AB-945806E10D65}" type="presParOf" srcId="{70BC7260-1BD7-435E-884F-D80237651B9A}" destId="{DC0FEBF8-9FFB-4BC1-B534-C0030C7E0895}" srcOrd="0" destOrd="0" presId="urn:microsoft.com/office/officeart/2008/layout/VerticalAccentList"/>
    <dgm:cxn modelId="{27A41FD6-2B52-4FA0-9558-91CBC3F229F2}" type="presParOf" srcId="{70BC7260-1BD7-435E-884F-D80237651B9A}" destId="{E77748CB-C3DA-43C0-9013-82EC56297F08}" srcOrd="1" destOrd="0" presId="urn:microsoft.com/office/officeart/2008/layout/VerticalAccentList"/>
    <dgm:cxn modelId="{0084C16C-685C-4C79-BFA0-A512AB6A94E4}" type="presParOf" srcId="{70BC7260-1BD7-435E-884F-D80237651B9A}" destId="{6A0B55A7-96AF-4BED-AA95-C1DA9894B6D1}" srcOrd="2" destOrd="0" presId="urn:microsoft.com/office/officeart/2008/layout/VerticalAccentList"/>
    <dgm:cxn modelId="{B5FF1D77-8CF9-47A0-8FC9-76CEF47B02B4}" type="presParOf" srcId="{70BC7260-1BD7-435E-884F-D80237651B9A}" destId="{871EC9E2-CD20-4136-81B4-2962D97E480A}" srcOrd="3" destOrd="0" presId="urn:microsoft.com/office/officeart/2008/layout/VerticalAccentList"/>
    <dgm:cxn modelId="{7445BDF6-0E3C-4E48-B0CE-4C0DA91F87D7}" type="presParOf" srcId="{70BC7260-1BD7-435E-884F-D80237651B9A}" destId="{327E96C2-374B-48B7-A4CA-0AF029616EC1}" srcOrd="4" destOrd="0" presId="urn:microsoft.com/office/officeart/2008/layout/VerticalAccentList"/>
    <dgm:cxn modelId="{106D8CC3-EA08-48AD-BAA9-5F3256EE8E5B}" type="presParOf" srcId="{70BC7260-1BD7-435E-884F-D80237651B9A}" destId="{31896918-4C58-4C8B-831C-E0E35640EC3C}" srcOrd="5" destOrd="0" presId="urn:microsoft.com/office/officeart/2008/layout/VerticalAccentList"/>
    <dgm:cxn modelId="{C22B7D9C-DF33-4775-8A4B-A74048FB53A8}" type="presParOf" srcId="{70BC7260-1BD7-435E-884F-D80237651B9A}" destId="{B64A3BB8-0174-4EDD-A2C3-6DE0B1D594F2}" srcOrd="6" destOrd="0" presId="urn:microsoft.com/office/officeart/2008/layout/VerticalAccentList"/>
    <dgm:cxn modelId="{52973152-F6BF-45AC-BF24-C82ED0500023}" type="presParOf" srcId="{84C6EAF5-6A09-44F9-A93B-0961ABFF9CB3}" destId="{181AFA8F-2C48-4739-9229-32908FE6D8D2}" srcOrd="14" destOrd="0" presId="urn:microsoft.com/office/officeart/2008/layout/VerticalAccentList"/>
    <dgm:cxn modelId="{AA606127-1B56-4B02-801E-D2B31BEDB634}" type="presParOf" srcId="{84C6EAF5-6A09-44F9-A93B-0961ABFF9CB3}" destId="{F246E3F7-4088-4B6D-AE32-8DF3A7939D8B}" srcOrd="15" destOrd="0" presId="urn:microsoft.com/office/officeart/2008/layout/VerticalAccentList"/>
    <dgm:cxn modelId="{44BD7CBF-C506-4C2F-AA21-08F038118D07}" type="presParOf" srcId="{F246E3F7-4088-4B6D-AE32-8DF3A7939D8B}" destId="{5D6D41E0-15C4-42DD-BEF8-BF742B06631B}" srcOrd="0" destOrd="0" presId="urn:microsoft.com/office/officeart/2008/layout/VerticalAccentList"/>
    <dgm:cxn modelId="{D1747BFF-AC67-4813-8445-28A4996402CC}" type="presParOf" srcId="{84C6EAF5-6A09-44F9-A93B-0961ABFF9CB3}" destId="{2AD54E62-5A96-4465-881B-AB328BA4C1CC}" srcOrd="16" destOrd="0" presId="urn:microsoft.com/office/officeart/2008/layout/VerticalAccentList"/>
    <dgm:cxn modelId="{AEA9C080-8297-4CDE-83B0-108326AEE8FC}" type="presParOf" srcId="{2AD54E62-5A96-4465-881B-AB328BA4C1CC}" destId="{8468595D-4BBE-4AB0-BE9A-150D41405AC0}" srcOrd="0" destOrd="0" presId="urn:microsoft.com/office/officeart/2008/layout/VerticalAccentList"/>
    <dgm:cxn modelId="{82FC52A6-9E47-473A-9221-0EA7E8B7FDBE}" type="presParOf" srcId="{2AD54E62-5A96-4465-881B-AB328BA4C1CC}" destId="{DFA7A3A8-6B7A-4E48-AC4F-A9457A74636B}" srcOrd="1" destOrd="0" presId="urn:microsoft.com/office/officeart/2008/layout/VerticalAccentList"/>
    <dgm:cxn modelId="{55C5FFEA-3D98-412C-9D20-787E493DE870}" type="presParOf" srcId="{2AD54E62-5A96-4465-881B-AB328BA4C1CC}" destId="{EFD7500B-BF62-47FE-9C4B-91193A7EC551}" srcOrd="2" destOrd="0" presId="urn:microsoft.com/office/officeart/2008/layout/VerticalAccentList"/>
    <dgm:cxn modelId="{D5CEE191-A079-48CD-AE21-6D11333ED7D5}" type="presParOf" srcId="{2AD54E62-5A96-4465-881B-AB328BA4C1CC}" destId="{EF01BF80-EBF0-45E9-A2B2-BCB5438B067E}" srcOrd="3" destOrd="0" presId="urn:microsoft.com/office/officeart/2008/layout/VerticalAccentList"/>
    <dgm:cxn modelId="{51FC1536-548F-4380-87D7-BFEB22288A38}" type="presParOf" srcId="{2AD54E62-5A96-4465-881B-AB328BA4C1CC}" destId="{19A6AECB-BADE-41AA-A0D0-B56F0562DDED}" srcOrd="4" destOrd="0" presId="urn:microsoft.com/office/officeart/2008/layout/VerticalAccentList"/>
    <dgm:cxn modelId="{7A1C4B22-6739-4EAB-AB13-597256519667}" type="presParOf" srcId="{2AD54E62-5A96-4465-881B-AB328BA4C1CC}" destId="{9A839898-CDBF-4A9F-9C30-127AF6EA6DA1}" srcOrd="5" destOrd="0" presId="urn:microsoft.com/office/officeart/2008/layout/VerticalAccentList"/>
    <dgm:cxn modelId="{6CC5B6D5-55E4-4ABC-B52C-2FE8A1780EEB}" type="presParOf" srcId="{2AD54E62-5A96-4465-881B-AB328BA4C1CC}" destId="{D50D5346-D6B7-4350-9E0A-4355D9D234D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vList2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fr-CH"/>
        </a:p>
      </dgm:t>
    </dgm:pt>
    <dgm:pt modelId="{5733F700-2009-4575-9DCC-E5AA3E2110E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latin typeface="Georgia" pitchFamily="18" charset="0"/>
            </a:rPr>
            <a:t>Участники подпрограммы</a:t>
          </a:r>
          <a:endParaRPr lang="fr-CH" sz="2000" b="1" dirty="0">
            <a:latin typeface="Georgia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endParaRPr lang="fr-CH"/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endParaRPr lang="fr-CH"/>
        </a:p>
      </dgm:t>
    </dgm:pt>
    <dgm:pt modelId="{5A237A6B-1708-4FF7-ABC2-369F6E9D58F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Georgia" pitchFamily="18" charset="0"/>
            </a:rPr>
            <a:t>Цель подпрограммы</a:t>
          </a:r>
          <a:endParaRPr lang="fr-CH" sz="2000" b="1" dirty="0">
            <a:latin typeface="Georgia" pitchFamily="18" charset="0"/>
          </a:endParaRPr>
        </a:p>
      </dgm:t>
    </dgm:pt>
    <dgm:pt modelId="{2D5EDB04-9B9C-4BBE-8B66-4595F6F1164F}" type="parTrans" cxnId="{0B3B24B0-72B7-45B9-94CC-333687C43BBB}">
      <dgm:prSet/>
      <dgm:spPr/>
      <dgm:t>
        <a:bodyPr/>
        <a:lstStyle/>
        <a:p>
          <a:endParaRPr lang="ru-RU"/>
        </a:p>
      </dgm:t>
    </dgm:pt>
    <dgm:pt modelId="{F8955EDE-2108-46D3-B7E6-010D77D3C9D8}" type="sibTrans" cxnId="{0B3B24B0-72B7-45B9-94CC-333687C43BBB}">
      <dgm:prSet/>
      <dgm:spPr/>
      <dgm:t>
        <a:bodyPr/>
        <a:lstStyle/>
        <a:p>
          <a:endParaRPr lang="ru-RU"/>
        </a:p>
      </dgm:t>
    </dgm:pt>
    <dgm:pt modelId="{F68293EA-A084-42C1-ADF5-33C2B1157A37}">
      <dgm:prSet phldrT="[Текст]" custT="1"/>
      <dgm:spPr/>
      <dgm:t>
        <a:bodyPr/>
        <a:lstStyle/>
        <a:p>
          <a:r>
            <a:rPr lang="ru-RU" sz="2000" b="1" i="1" dirty="0">
              <a:latin typeface="Georgia" panose="02040502050405020303" pitchFamily="18" charset="0"/>
            </a:rPr>
            <a:t>Министерство образования Калининградской </a:t>
          </a:r>
          <a:r>
            <a:rPr lang="ru-RU" sz="2000" b="1" i="1" dirty="0" smtClean="0">
              <a:latin typeface="Georgia" panose="02040502050405020303" pitchFamily="18" charset="0"/>
            </a:rPr>
            <a:t>области</a:t>
          </a:r>
          <a:endParaRPr lang="fr-CH" sz="2000" b="1" dirty="0">
            <a:latin typeface="Georgia" pitchFamily="18" charset="0"/>
          </a:endParaRPr>
        </a:p>
      </dgm:t>
    </dgm:pt>
    <dgm:pt modelId="{0AF7992F-C561-4BCC-B818-AA2ECCFA56B2}" type="parTrans" cxnId="{5CEF250B-30F5-488D-B7BD-EA03C7C298BC}">
      <dgm:prSet/>
      <dgm:spPr/>
      <dgm:t>
        <a:bodyPr/>
        <a:lstStyle/>
        <a:p>
          <a:endParaRPr lang="ru-RU"/>
        </a:p>
      </dgm:t>
    </dgm:pt>
    <dgm:pt modelId="{77EB03BE-9C25-476D-B657-63434DCD9D71}" type="sibTrans" cxnId="{5CEF250B-30F5-488D-B7BD-EA03C7C298BC}">
      <dgm:prSet/>
      <dgm:spPr/>
      <dgm:t>
        <a:bodyPr/>
        <a:lstStyle/>
        <a:p>
          <a:endParaRPr lang="ru-RU"/>
        </a:p>
      </dgm:t>
    </dgm:pt>
    <dgm:pt modelId="{EDB812FD-E6A0-45FB-9287-0A9A8FC55A04}">
      <dgm:prSet phldrT="[Текст]" custT="1"/>
      <dgm:spPr/>
      <dgm:t>
        <a:bodyPr/>
        <a:lstStyle/>
        <a:p>
          <a:pPr algn="just"/>
          <a:r>
            <a:rPr lang="ru-RU" sz="2000" b="1" dirty="0">
              <a:latin typeface="Georgia" pitchFamily="18" charset="0"/>
            </a:rPr>
            <a:t>создание условий для устойчивого развития экосистемы цифровой экономики в Калининградской области, в которой данные в цифровой форме являются ключевым фактором во всех сферах социально-экономической деятельности и в которой обеспечено эффективное взаимодействие государства, научно-образовательного сообщества, бизнеса и граждан</a:t>
          </a:r>
          <a:endParaRPr lang="fr-CH" sz="2000" b="1" dirty="0">
            <a:latin typeface="Georgia" pitchFamily="18" charset="0"/>
          </a:endParaRPr>
        </a:p>
      </dgm:t>
    </dgm:pt>
    <dgm:pt modelId="{43333DDB-B26C-4CA1-A5E5-7F9E2F0889AE}" type="parTrans" cxnId="{1324E978-9BD5-4E3D-844F-BEA2599DC1C4}">
      <dgm:prSet/>
      <dgm:spPr/>
      <dgm:t>
        <a:bodyPr/>
        <a:lstStyle/>
        <a:p>
          <a:endParaRPr lang="ru-RU"/>
        </a:p>
      </dgm:t>
    </dgm:pt>
    <dgm:pt modelId="{06F04048-B232-485E-AC9F-86308D4660F7}" type="sibTrans" cxnId="{1324E978-9BD5-4E3D-844F-BEA2599DC1C4}">
      <dgm:prSet/>
      <dgm:spPr/>
      <dgm:t>
        <a:bodyPr/>
        <a:lstStyle/>
        <a:p>
          <a:endParaRPr lang="ru-RU"/>
        </a:p>
      </dgm:t>
    </dgm:pt>
    <dgm:pt modelId="{40E908C5-0C68-41A2-9354-A1BD374D4825}">
      <dgm:prSet phldrT="[Текст]" custT="1"/>
      <dgm:spPr/>
      <dgm:t>
        <a:bodyPr/>
        <a:lstStyle/>
        <a:p>
          <a:pPr algn="just"/>
          <a:r>
            <a:rPr lang="ru-RU" sz="2000" b="1" dirty="0">
              <a:latin typeface="Georgia" pitchFamily="18" charset="0"/>
            </a:rPr>
            <a:t> обеспечение информационной безопасности и развитие региональной ИТ-инфраструктуры</a:t>
          </a:r>
          <a:endParaRPr lang="fr-CH" sz="2000" b="1" dirty="0">
            <a:latin typeface="Georgia" pitchFamily="18" charset="0"/>
          </a:endParaRPr>
        </a:p>
      </dgm:t>
    </dgm:pt>
    <dgm:pt modelId="{E5908E77-6F1A-4C12-B4B5-47E90A9D01ED}" type="parTrans" cxnId="{6B0EC742-5AEC-47AA-AB9C-C6C452D42103}">
      <dgm:prSet/>
      <dgm:spPr/>
      <dgm:t>
        <a:bodyPr/>
        <a:lstStyle/>
        <a:p>
          <a:endParaRPr lang="ru-RU"/>
        </a:p>
      </dgm:t>
    </dgm:pt>
    <dgm:pt modelId="{FEB02085-2DB3-4D84-92A1-90B7D33F6B42}" type="sibTrans" cxnId="{6B0EC742-5AEC-47AA-AB9C-C6C452D42103}">
      <dgm:prSet/>
      <dgm:spPr/>
      <dgm:t>
        <a:bodyPr/>
        <a:lstStyle/>
        <a:p>
          <a:endParaRPr lang="ru-RU"/>
        </a:p>
      </dgm:t>
    </dgm:pt>
    <dgm:pt modelId="{EF2B53D7-701C-4C3F-9A9E-19DAA8517676}" type="pres">
      <dgm:prSet presAssocID="{893E2FCE-92B3-4213-8D6C-AD2D9F954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4D82B-3AB7-4A74-9CDA-8624C8C618AB}" type="pres">
      <dgm:prSet presAssocID="{5733F700-2009-4575-9DCC-E5AA3E2110E5}" presName="parentText" presStyleLbl="node1" presStyleIdx="0" presStyleCnt="2" custLinFactNeighborX="-303" custLinFactNeighborY="47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DE7A7-E170-46B5-A7B2-1AAA16EEB174}" type="pres">
      <dgm:prSet presAssocID="{5733F700-2009-4575-9DCC-E5AA3E2110E5}" presName="childText" presStyleLbl="revTx" presStyleIdx="0" presStyleCnt="2" custLinFactNeighborX="-303" custLinFactNeighborY="2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BBC46-D591-4278-893B-06D9D92E2410}" type="pres">
      <dgm:prSet presAssocID="{5A237A6B-1708-4FF7-ABC2-369F6E9D58FC}" presName="parentText" presStyleLbl="node1" presStyleIdx="1" presStyleCnt="2" custLinFactNeighborX="-303" custLinFactNeighborY="-9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E5093-2627-4CB5-ACC2-E1E89A39F56D}" type="pres">
      <dgm:prSet presAssocID="{5A237A6B-1708-4FF7-ABC2-369F6E9D58FC}" presName="childText" presStyleLbl="revTx" presStyleIdx="1" presStyleCnt="2" custScaleY="12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900B1-09D5-4D46-A92D-626DDA8D49F2}" type="presOf" srcId="{F68293EA-A084-42C1-ADF5-33C2B1157A37}" destId="{14DDE7A7-E170-46B5-A7B2-1AAA16EEB174}" srcOrd="0" destOrd="0" presId="urn:microsoft.com/office/officeart/2005/8/layout/vList2"/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7D919966-9634-4874-9580-FF384B00D87A}" type="presOf" srcId="{893E2FCE-92B3-4213-8D6C-AD2D9F9547F4}" destId="{EF2B53D7-701C-4C3F-9A9E-19DAA8517676}" srcOrd="0" destOrd="0" presId="urn:microsoft.com/office/officeart/2005/8/layout/vList2"/>
    <dgm:cxn modelId="{5CEF250B-30F5-488D-B7BD-EA03C7C298BC}" srcId="{5733F700-2009-4575-9DCC-E5AA3E2110E5}" destId="{F68293EA-A084-42C1-ADF5-33C2B1157A37}" srcOrd="0" destOrd="0" parTransId="{0AF7992F-C561-4BCC-B818-AA2ECCFA56B2}" sibTransId="{77EB03BE-9C25-476D-B657-63434DCD9D71}"/>
    <dgm:cxn modelId="{6B0EC742-5AEC-47AA-AB9C-C6C452D42103}" srcId="{5A237A6B-1708-4FF7-ABC2-369F6E9D58FC}" destId="{40E908C5-0C68-41A2-9354-A1BD374D4825}" srcOrd="1" destOrd="0" parTransId="{E5908E77-6F1A-4C12-B4B5-47E90A9D01ED}" sibTransId="{FEB02085-2DB3-4D84-92A1-90B7D33F6B42}"/>
    <dgm:cxn modelId="{FC9E7712-C078-48FC-AA29-7198FA36A464}" type="presOf" srcId="{5A237A6B-1708-4FF7-ABC2-369F6E9D58FC}" destId="{118BBC46-D591-4278-893B-06D9D92E2410}" srcOrd="0" destOrd="0" presId="urn:microsoft.com/office/officeart/2005/8/layout/vList2"/>
    <dgm:cxn modelId="{3F6B8547-EE11-452E-9D37-2BC067ED1823}" type="presOf" srcId="{EDB812FD-E6A0-45FB-9287-0A9A8FC55A04}" destId="{A18E5093-2627-4CB5-ACC2-E1E89A39F56D}" srcOrd="0" destOrd="0" presId="urn:microsoft.com/office/officeart/2005/8/layout/vList2"/>
    <dgm:cxn modelId="{1324E978-9BD5-4E3D-844F-BEA2599DC1C4}" srcId="{5A237A6B-1708-4FF7-ABC2-369F6E9D58FC}" destId="{EDB812FD-E6A0-45FB-9287-0A9A8FC55A04}" srcOrd="0" destOrd="0" parTransId="{43333DDB-B26C-4CA1-A5E5-7F9E2F0889AE}" sibTransId="{06F04048-B232-485E-AC9F-86308D4660F7}"/>
    <dgm:cxn modelId="{3B54C303-6544-4AC6-B9A3-76752D9117B6}" type="presOf" srcId="{40E908C5-0C68-41A2-9354-A1BD374D4825}" destId="{A18E5093-2627-4CB5-ACC2-E1E89A39F56D}" srcOrd="0" destOrd="1" presId="urn:microsoft.com/office/officeart/2005/8/layout/vList2"/>
    <dgm:cxn modelId="{C33CB453-1B89-45C4-ACB0-7898491EFC42}" type="presOf" srcId="{5733F700-2009-4575-9DCC-E5AA3E2110E5}" destId="{D364D82B-3AB7-4A74-9CDA-8624C8C618AB}" srcOrd="0" destOrd="0" presId="urn:microsoft.com/office/officeart/2005/8/layout/vList2"/>
    <dgm:cxn modelId="{0B3B24B0-72B7-45B9-94CC-333687C43BBB}" srcId="{893E2FCE-92B3-4213-8D6C-AD2D9F9547F4}" destId="{5A237A6B-1708-4FF7-ABC2-369F6E9D58FC}" srcOrd="1" destOrd="0" parTransId="{2D5EDB04-9B9C-4BBE-8B66-4595F6F1164F}" sibTransId="{F8955EDE-2108-46D3-B7E6-010D77D3C9D8}"/>
    <dgm:cxn modelId="{E49EC266-A096-4A05-9524-3D61991FEE06}" type="presParOf" srcId="{EF2B53D7-701C-4C3F-9A9E-19DAA8517676}" destId="{D364D82B-3AB7-4A74-9CDA-8624C8C618AB}" srcOrd="0" destOrd="0" presId="urn:microsoft.com/office/officeart/2005/8/layout/vList2"/>
    <dgm:cxn modelId="{A469CF4A-BB96-4D1A-9149-0834EF4ED11E}" type="presParOf" srcId="{EF2B53D7-701C-4C3F-9A9E-19DAA8517676}" destId="{14DDE7A7-E170-46B5-A7B2-1AAA16EEB174}" srcOrd="1" destOrd="0" presId="urn:microsoft.com/office/officeart/2005/8/layout/vList2"/>
    <dgm:cxn modelId="{7D1DFE03-3757-4D0B-A8DE-23BAF5989A70}" type="presParOf" srcId="{EF2B53D7-701C-4C3F-9A9E-19DAA8517676}" destId="{118BBC46-D591-4278-893B-06D9D92E2410}" srcOrd="2" destOrd="0" presId="urn:microsoft.com/office/officeart/2005/8/layout/vList2"/>
    <dgm:cxn modelId="{A6BE34E3-65A1-45F3-A6EF-63D4647064B3}" type="presParOf" srcId="{EF2B53D7-701C-4C3F-9A9E-19DAA8517676}" destId="{A18E5093-2627-4CB5-ACC2-E1E89A39F56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vList2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fr-CH"/>
        </a:p>
      </dgm:t>
    </dgm:pt>
    <dgm:pt modelId="{5733F700-2009-4575-9DCC-E5AA3E2110E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600" b="1" dirty="0">
              <a:latin typeface="Georgia" pitchFamily="18" charset="0"/>
            </a:rPr>
            <a:t>Задачи подпрограммы</a:t>
          </a:r>
          <a:endParaRPr lang="fr-CH" sz="2600" b="1" dirty="0">
            <a:latin typeface="Georgia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pPr algn="ctr"/>
          <a:endParaRPr lang="fr-CH" sz="2600"/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pPr algn="ctr"/>
          <a:endParaRPr lang="fr-CH" sz="2600"/>
        </a:p>
      </dgm:t>
    </dgm:pt>
    <dgm:pt modelId="{F68293EA-A084-42C1-ADF5-33C2B1157A37}">
      <dgm:prSet phldrT="[Текст]" custT="1"/>
      <dgm:spPr/>
      <dgm:t>
        <a:bodyPr/>
        <a:lstStyle/>
        <a:p>
          <a:pPr algn="l"/>
          <a:r>
            <a:rPr lang="ru-RU" sz="2200" b="0" i="0" dirty="0">
              <a:latin typeface="Georgia" panose="02040502050405020303" pitchFamily="18" charset="0"/>
            </a:rPr>
            <a:t>1) создание и развитие в Калининградской области глобальной конкурентоспособной инфраструктуры передачи, обработки и хранения данных на основе отечественных разработок;</a:t>
          </a:r>
          <a:endParaRPr lang="fr-CH" sz="2200" b="1" dirty="0">
            <a:latin typeface="Georgia" pitchFamily="18" charset="0"/>
          </a:endParaRPr>
        </a:p>
      </dgm:t>
    </dgm:pt>
    <dgm:pt modelId="{0AF7992F-C561-4BCC-B818-AA2ECCFA56B2}" type="parTrans" cxnId="{5CEF250B-30F5-488D-B7BD-EA03C7C298BC}">
      <dgm:prSet/>
      <dgm:spPr/>
      <dgm:t>
        <a:bodyPr/>
        <a:lstStyle/>
        <a:p>
          <a:pPr algn="ctr"/>
          <a:endParaRPr lang="ru-RU" sz="2600"/>
        </a:p>
      </dgm:t>
    </dgm:pt>
    <dgm:pt modelId="{77EB03BE-9C25-476D-B657-63434DCD9D71}" type="sibTrans" cxnId="{5CEF250B-30F5-488D-B7BD-EA03C7C298BC}">
      <dgm:prSet/>
      <dgm:spPr/>
      <dgm:t>
        <a:bodyPr/>
        <a:lstStyle/>
        <a:p>
          <a:pPr algn="ctr"/>
          <a:endParaRPr lang="ru-RU" sz="2600"/>
        </a:p>
      </dgm:t>
    </dgm:pt>
    <dgm:pt modelId="{C34FAF0D-449C-4EAB-8BE7-EAE06CB3623E}">
      <dgm:prSet custT="1"/>
      <dgm:spPr/>
      <dgm:t>
        <a:bodyPr/>
        <a:lstStyle/>
        <a:p>
          <a:pPr algn="l"/>
          <a:r>
            <a:rPr lang="ru-RU" sz="2200" b="0" i="0" dirty="0">
              <a:latin typeface="Georgia" panose="02040502050405020303" pitchFamily="18" charset="0"/>
            </a:rPr>
            <a:t>2) обеспечение подготовки высококвалифицированных кадров в Калининградской области для цифровой экономики;</a:t>
          </a:r>
        </a:p>
      </dgm:t>
    </dgm:pt>
    <dgm:pt modelId="{9B95B947-C4B7-4396-8841-8ADEE42FFCA2}" type="parTrans" cxnId="{9331ED56-584F-40B2-907E-F1AD21E236D5}">
      <dgm:prSet/>
      <dgm:spPr/>
      <dgm:t>
        <a:bodyPr/>
        <a:lstStyle/>
        <a:p>
          <a:pPr algn="ctr"/>
          <a:endParaRPr lang="ru-RU" sz="2600"/>
        </a:p>
      </dgm:t>
    </dgm:pt>
    <dgm:pt modelId="{07EA0740-838D-467F-8728-03C217DB4549}" type="sibTrans" cxnId="{9331ED56-584F-40B2-907E-F1AD21E236D5}">
      <dgm:prSet/>
      <dgm:spPr/>
      <dgm:t>
        <a:bodyPr/>
        <a:lstStyle/>
        <a:p>
          <a:pPr algn="ctr"/>
          <a:endParaRPr lang="ru-RU" sz="2600"/>
        </a:p>
      </dgm:t>
    </dgm:pt>
    <dgm:pt modelId="{FFF6F400-B037-4611-BB0C-CC7F2AB52892}">
      <dgm:prSet custT="1"/>
      <dgm:spPr/>
      <dgm:t>
        <a:bodyPr/>
        <a:lstStyle/>
        <a:p>
          <a:pPr algn="l"/>
          <a:r>
            <a:rPr lang="ru-RU" sz="2200" b="0" i="0" dirty="0">
              <a:latin typeface="Georgia" panose="02040502050405020303" pitchFamily="18" charset="0"/>
            </a:rPr>
            <a:t>3) создание устойчивой и безопасной ИТ-инфраструктуры и использование преимущественно отечественного программного обеспечения органами исполнительной власти Калининградской области, органами местного самоуправления муниципальных образований Калининградской области и организациями;</a:t>
          </a:r>
        </a:p>
      </dgm:t>
    </dgm:pt>
    <dgm:pt modelId="{E07292C6-5B20-4078-99AD-E86901CDFBE8}" type="parTrans" cxnId="{43A16608-B08B-4435-A1D3-37C5D417F3FD}">
      <dgm:prSet/>
      <dgm:spPr/>
      <dgm:t>
        <a:bodyPr/>
        <a:lstStyle/>
        <a:p>
          <a:pPr algn="ctr"/>
          <a:endParaRPr lang="ru-RU" sz="2600"/>
        </a:p>
      </dgm:t>
    </dgm:pt>
    <dgm:pt modelId="{84BE5D14-EC19-45D0-8395-214CEB7F804A}" type="sibTrans" cxnId="{43A16608-B08B-4435-A1D3-37C5D417F3FD}">
      <dgm:prSet/>
      <dgm:spPr/>
      <dgm:t>
        <a:bodyPr/>
        <a:lstStyle/>
        <a:p>
          <a:pPr algn="ctr"/>
          <a:endParaRPr lang="ru-RU" sz="2600"/>
        </a:p>
      </dgm:t>
    </dgm:pt>
    <dgm:pt modelId="{74F706EC-5907-4799-A4D9-C7B4434568A9}">
      <dgm:prSet custT="1"/>
      <dgm:spPr/>
      <dgm:t>
        <a:bodyPr/>
        <a:lstStyle/>
        <a:p>
          <a:pPr algn="l"/>
          <a:r>
            <a:rPr lang="ru-RU" sz="2200" b="0" i="0" dirty="0">
              <a:latin typeface="Georgia" panose="02040502050405020303" pitchFamily="18" charset="0"/>
            </a:rPr>
            <a:t>4) создание "сквозных" цифровых технологий (далее - СЦТ) преимущественно на основе отечественных разработок;</a:t>
          </a:r>
        </a:p>
      </dgm:t>
    </dgm:pt>
    <dgm:pt modelId="{6044BE3E-D2FE-4A1C-B783-81204E94487D}" type="parTrans" cxnId="{04AE5E9B-5AE9-4BCF-9496-2CF544D8DD6A}">
      <dgm:prSet/>
      <dgm:spPr/>
      <dgm:t>
        <a:bodyPr/>
        <a:lstStyle/>
        <a:p>
          <a:pPr algn="ctr"/>
          <a:endParaRPr lang="ru-RU" sz="2600"/>
        </a:p>
      </dgm:t>
    </dgm:pt>
    <dgm:pt modelId="{EF332C44-9AE3-467D-A8E0-4F5C547C4CA4}" type="sibTrans" cxnId="{04AE5E9B-5AE9-4BCF-9496-2CF544D8DD6A}">
      <dgm:prSet/>
      <dgm:spPr/>
      <dgm:t>
        <a:bodyPr/>
        <a:lstStyle/>
        <a:p>
          <a:pPr algn="ctr"/>
          <a:endParaRPr lang="ru-RU" sz="2600"/>
        </a:p>
      </dgm:t>
    </dgm:pt>
    <dgm:pt modelId="{B997A4BC-A210-4759-A1BD-1B43E1AF53B3}">
      <dgm:prSet custT="1"/>
      <dgm:spPr/>
      <dgm:t>
        <a:bodyPr/>
        <a:lstStyle/>
        <a:p>
          <a:pPr algn="l"/>
          <a:r>
            <a:rPr lang="ru-RU" sz="2200" b="0" i="0" dirty="0">
              <a:latin typeface="Georgia" panose="02040502050405020303" pitchFamily="18" charset="0"/>
            </a:rPr>
            <a:t>5) внедрение цифровых технологий и платформенных решений в сферах государственного управления и оказания государственных услуг</a:t>
          </a:r>
        </a:p>
      </dgm:t>
    </dgm:pt>
    <dgm:pt modelId="{5476D561-5E7E-4E68-B4D9-C50D41D10ABE}" type="parTrans" cxnId="{43131E94-EB9A-48CC-8549-FD288A9AF627}">
      <dgm:prSet/>
      <dgm:spPr/>
      <dgm:t>
        <a:bodyPr/>
        <a:lstStyle/>
        <a:p>
          <a:pPr algn="ctr"/>
          <a:endParaRPr lang="ru-RU" sz="2600"/>
        </a:p>
      </dgm:t>
    </dgm:pt>
    <dgm:pt modelId="{B15D12C7-CC99-49C6-9481-83ED5D75EE31}" type="sibTrans" cxnId="{43131E94-EB9A-48CC-8549-FD288A9AF627}">
      <dgm:prSet/>
      <dgm:spPr/>
      <dgm:t>
        <a:bodyPr/>
        <a:lstStyle/>
        <a:p>
          <a:pPr algn="ctr"/>
          <a:endParaRPr lang="ru-RU" sz="2600"/>
        </a:p>
      </dgm:t>
    </dgm:pt>
    <dgm:pt modelId="{BF25CFE0-F1FD-43A5-8A93-F3CCE18FB9F1}">
      <dgm:prSet phldrT="[Текст]" custT="1"/>
      <dgm:spPr/>
      <dgm:t>
        <a:bodyPr/>
        <a:lstStyle/>
        <a:p>
          <a:pPr algn="l"/>
          <a:endParaRPr lang="fr-CH" sz="2200" b="1" dirty="0">
            <a:latin typeface="Georgia" pitchFamily="18" charset="0"/>
          </a:endParaRPr>
        </a:p>
      </dgm:t>
    </dgm:pt>
    <dgm:pt modelId="{5C8AF72E-7A09-4A1F-A1D8-7356AC917C74}" type="parTrans" cxnId="{C872E7A5-6F3F-4F8F-AE05-AB28489D7A9C}">
      <dgm:prSet/>
      <dgm:spPr/>
      <dgm:t>
        <a:bodyPr/>
        <a:lstStyle/>
        <a:p>
          <a:pPr algn="ctr"/>
          <a:endParaRPr lang="ru-RU" sz="2600"/>
        </a:p>
      </dgm:t>
    </dgm:pt>
    <dgm:pt modelId="{837586DD-A4EF-44D7-83DE-1903B98A05D3}" type="sibTrans" cxnId="{C872E7A5-6F3F-4F8F-AE05-AB28489D7A9C}">
      <dgm:prSet/>
      <dgm:spPr/>
      <dgm:t>
        <a:bodyPr/>
        <a:lstStyle/>
        <a:p>
          <a:pPr algn="ctr"/>
          <a:endParaRPr lang="ru-RU" sz="2600"/>
        </a:p>
      </dgm:t>
    </dgm:pt>
    <dgm:pt modelId="{858BE1BF-FC5B-4E8B-8317-A64B6BCDED5E}">
      <dgm:prSet phldrT="[Текст]" custT="1"/>
      <dgm:spPr/>
      <dgm:t>
        <a:bodyPr/>
        <a:lstStyle/>
        <a:p>
          <a:pPr algn="l"/>
          <a:endParaRPr lang="fr-CH" sz="2200" b="1" dirty="0">
            <a:latin typeface="Georgia" pitchFamily="18" charset="0"/>
          </a:endParaRPr>
        </a:p>
      </dgm:t>
    </dgm:pt>
    <dgm:pt modelId="{A8E1353A-5A63-425C-A5F1-40F9C406EB79}" type="parTrans" cxnId="{90F880AF-2069-4DD6-A139-E7DFBD193A5A}">
      <dgm:prSet/>
      <dgm:spPr/>
      <dgm:t>
        <a:bodyPr/>
        <a:lstStyle/>
        <a:p>
          <a:pPr algn="ctr"/>
          <a:endParaRPr lang="ru-RU" sz="2600"/>
        </a:p>
      </dgm:t>
    </dgm:pt>
    <dgm:pt modelId="{C1D057C6-14C3-4A7A-B161-99BC429018DD}" type="sibTrans" cxnId="{90F880AF-2069-4DD6-A139-E7DFBD193A5A}">
      <dgm:prSet/>
      <dgm:spPr/>
      <dgm:t>
        <a:bodyPr/>
        <a:lstStyle/>
        <a:p>
          <a:pPr algn="ctr"/>
          <a:endParaRPr lang="ru-RU" sz="2600"/>
        </a:p>
      </dgm:t>
    </dgm:pt>
    <dgm:pt modelId="{EF2B53D7-701C-4C3F-9A9E-19DAA8517676}" type="pres">
      <dgm:prSet presAssocID="{893E2FCE-92B3-4213-8D6C-AD2D9F954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4D82B-3AB7-4A74-9CDA-8624C8C618AB}" type="pres">
      <dgm:prSet presAssocID="{5733F700-2009-4575-9DCC-E5AA3E2110E5}" presName="parentText" presStyleLbl="node1" presStyleIdx="0" presStyleCnt="1" custLinFactNeighborX="-303" custLinFactNeighborY="-10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DE7A7-E170-46B5-A7B2-1AAA16EEB174}" type="pres">
      <dgm:prSet presAssocID="{5733F700-2009-4575-9DCC-E5AA3E2110E5}" presName="childText" presStyleLbl="revTx" presStyleIdx="0" presStyleCnt="1" custScaleY="104806" custLinFactY="3864" custLinFactNeighborX="-3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F8F4F-C5CF-4BD7-8F77-CBEFA9806BA1}" type="presOf" srcId="{5733F700-2009-4575-9DCC-E5AA3E2110E5}" destId="{D364D82B-3AB7-4A74-9CDA-8624C8C618AB}" srcOrd="0" destOrd="0" presId="urn:microsoft.com/office/officeart/2005/8/layout/vList2"/>
    <dgm:cxn modelId="{07E2B4F7-933F-441D-9B98-726465CF05D2}" type="presOf" srcId="{C34FAF0D-449C-4EAB-8BE7-EAE06CB3623E}" destId="{14DDE7A7-E170-46B5-A7B2-1AAA16EEB174}" srcOrd="0" destOrd="3" presId="urn:microsoft.com/office/officeart/2005/8/layout/vList2"/>
    <dgm:cxn modelId="{9331ED56-584F-40B2-907E-F1AD21E236D5}" srcId="{5733F700-2009-4575-9DCC-E5AA3E2110E5}" destId="{C34FAF0D-449C-4EAB-8BE7-EAE06CB3623E}" srcOrd="3" destOrd="0" parTransId="{9B95B947-C4B7-4396-8841-8ADEE42FFCA2}" sibTransId="{07EA0740-838D-467F-8728-03C217DB4549}"/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43131E94-EB9A-48CC-8549-FD288A9AF627}" srcId="{5733F700-2009-4575-9DCC-E5AA3E2110E5}" destId="{B997A4BC-A210-4759-A1BD-1B43E1AF53B3}" srcOrd="6" destOrd="0" parTransId="{5476D561-5E7E-4E68-B4D9-C50D41D10ABE}" sibTransId="{B15D12C7-CC99-49C6-9481-83ED5D75EE31}"/>
    <dgm:cxn modelId="{90F880AF-2069-4DD6-A139-E7DFBD193A5A}" srcId="{5733F700-2009-4575-9DCC-E5AA3E2110E5}" destId="{858BE1BF-FC5B-4E8B-8317-A64B6BCDED5E}" srcOrd="1" destOrd="0" parTransId="{A8E1353A-5A63-425C-A5F1-40F9C406EB79}" sibTransId="{C1D057C6-14C3-4A7A-B161-99BC429018DD}"/>
    <dgm:cxn modelId="{C872E7A5-6F3F-4F8F-AE05-AB28489D7A9C}" srcId="{5733F700-2009-4575-9DCC-E5AA3E2110E5}" destId="{BF25CFE0-F1FD-43A5-8A93-F3CCE18FB9F1}" srcOrd="0" destOrd="0" parTransId="{5C8AF72E-7A09-4A1F-A1D8-7356AC917C74}" sibTransId="{837586DD-A4EF-44D7-83DE-1903B98A05D3}"/>
    <dgm:cxn modelId="{53BA7990-DCF0-40AB-BD7C-31900D557F79}" type="presOf" srcId="{FFF6F400-B037-4611-BB0C-CC7F2AB52892}" destId="{14DDE7A7-E170-46B5-A7B2-1AAA16EEB174}" srcOrd="0" destOrd="4" presId="urn:microsoft.com/office/officeart/2005/8/layout/vList2"/>
    <dgm:cxn modelId="{155ACE4C-6DD8-490D-8709-B53563D5B024}" type="presOf" srcId="{B997A4BC-A210-4759-A1BD-1B43E1AF53B3}" destId="{14DDE7A7-E170-46B5-A7B2-1AAA16EEB174}" srcOrd="0" destOrd="6" presId="urn:microsoft.com/office/officeart/2005/8/layout/vList2"/>
    <dgm:cxn modelId="{86D90B27-E81D-4068-91CD-1CCDE501D7BF}" type="presOf" srcId="{858BE1BF-FC5B-4E8B-8317-A64B6BCDED5E}" destId="{14DDE7A7-E170-46B5-A7B2-1AAA16EEB174}" srcOrd="0" destOrd="1" presId="urn:microsoft.com/office/officeart/2005/8/layout/vList2"/>
    <dgm:cxn modelId="{5CEF250B-30F5-488D-B7BD-EA03C7C298BC}" srcId="{5733F700-2009-4575-9DCC-E5AA3E2110E5}" destId="{F68293EA-A084-42C1-ADF5-33C2B1157A37}" srcOrd="2" destOrd="0" parTransId="{0AF7992F-C561-4BCC-B818-AA2ECCFA56B2}" sibTransId="{77EB03BE-9C25-476D-B657-63434DCD9D71}"/>
    <dgm:cxn modelId="{04AE5E9B-5AE9-4BCF-9496-2CF544D8DD6A}" srcId="{5733F700-2009-4575-9DCC-E5AA3E2110E5}" destId="{74F706EC-5907-4799-A4D9-C7B4434568A9}" srcOrd="5" destOrd="0" parTransId="{6044BE3E-D2FE-4A1C-B783-81204E94487D}" sibTransId="{EF332C44-9AE3-467D-A8E0-4F5C547C4CA4}"/>
    <dgm:cxn modelId="{17ED944F-EDCD-4AB3-A5DD-5555F6AB9A03}" type="presOf" srcId="{F68293EA-A084-42C1-ADF5-33C2B1157A37}" destId="{14DDE7A7-E170-46B5-A7B2-1AAA16EEB174}" srcOrd="0" destOrd="2" presId="urn:microsoft.com/office/officeart/2005/8/layout/vList2"/>
    <dgm:cxn modelId="{08AEE7F9-7CEA-4CB9-ADDB-2ABCD6E3D3CF}" type="presOf" srcId="{74F706EC-5907-4799-A4D9-C7B4434568A9}" destId="{14DDE7A7-E170-46B5-A7B2-1AAA16EEB174}" srcOrd="0" destOrd="5" presId="urn:microsoft.com/office/officeart/2005/8/layout/vList2"/>
    <dgm:cxn modelId="{18F6CE52-03D5-47FF-87F8-655D4418FB9A}" type="presOf" srcId="{BF25CFE0-F1FD-43A5-8A93-F3CCE18FB9F1}" destId="{14DDE7A7-E170-46B5-A7B2-1AAA16EEB174}" srcOrd="0" destOrd="0" presId="urn:microsoft.com/office/officeart/2005/8/layout/vList2"/>
    <dgm:cxn modelId="{4221A3F7-57C0-4D31-B4D2-4CBD17F87974}" type="presOf" srcId="{893E2FCE-92B3-4213-8D6C-AD2D9F9547F4}" destId="{EF2B53D7-701C-4C3F-9A9E-19DAA8517676}" srcOrd="0" destOrd="0" presId="urn:microsoft.com/office/officeart/2005/8/layout/vList2"/>
    <dgm:cxn modelId="{43A16608-B08B-4435-A1D3-37C5D417F3FD}" srcId="{5733F700-2009-4575-9DCC-E5AA3E2110E5}" destId="{FFF6F400-B037-4611-BB0C-CC7F2AB52892}" srcOrd="4" destOrd="0" parTransId="{E07292C6-5B20-4078-99AD-E86901CDFBE8}" sibTransId="{84BE5D14-EC19-45D0-8395-214CEB7F804A}"/>
    <dgm:cxn modelId="{AE1B8179-85B1-48F7-B8EF-985527110946}" type="presParOf" srcId="{EF2B53D7-701C-4C3F-9A9E-19DAA8517676}" destId="{D364D82B-3AB7-4A74-9CDA-8624C8C618AB}" srcOrd="0" destOrd="0" presId="urn:microsoft.com/office/officeart/2005/8/layout/vList2"/>
    <dgm:cxn modelId="{D8F5441E-1C6D-416E-A253-9DB2BF786056}" type="presParOf" srcId="{EF2B53D7-701C-4C3F-9A9E-19DAA8517676}" destId="{14DDE7A7-E170-46B5-A7B2-1AAA16EEB17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8/layout/LinedList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fr-CH"/>
        </a:p>
      </dgm:t>
    </dgm:pt>
    <dgm:pt modelId="{1F88543D-DCF2-475A-9BD3-B3F40487B23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>
              <a:latin typeface="Georgia" panose="02040502050405020303" pitchFamily="18" charset="0"/>
            </a:rPr>
            <a:t>Коммерческие организации</a:t>
          </a:r>
          <a:endParaRPr lang="fr-CH" sz="2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254DA51-11B0-4436-86F5-8E94FEB8C579}" type="parTrans" cxnId="{FFFD7D03-000E-498A-BD3E-CE7E8D3002D0}">
      <dgm:prSet/>
      <dgm:spPr/>
      <dgm:t>
        <a:bodyPr/>
        <a:lstStyle/>
        <a:p>
          <a:endParaRPr lang="fr-CH" sz="2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4720122-0537-4506-A863-C9AC6D7B71A2}" type="sibTrans" cxnId="{FFFD7D03-000E-498A-BD3E-CE7E8D3002D0}">
      <dgm:prSet/>
      <dgm:spPr/>
      <dgm:t>
        <a:bodyPr/>
        <a:lstStyle/>
        <a:p>
          <a:endParaRPr lang="fr-CH" sz="2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733F700-2009-4575-9DCC-E5AA3E2110E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>
              <a:latin typeface="Georgia" panose="02040502050405020303" pitchFamily="18" charset="0"/>
            </a:rPr>
            <a:t>Организации - Высшее образование</a:t>
          </a:r>
          <a:endParaRPr lang="fr-CH" sz="2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endParaRPr lang="fr-CH" sz="2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endParaRPr lang="fr-CH" sz="2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9F799C7E-33A9-42D8-BFE9-1208501AA54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>
              <a:latin typeface="Georgia" panose="02040502050405020303" pitchFamily="18" charset="0"/>
            </a:rPr>
            <a:t>Студенты ВО</a:t>
          </a:r>
          <a:endParaRPr lang="ru-RU" sz="2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1FED6F1-6E21-4727-9022-C992E4E4AF9F}" type="parTrans" cxnId="{3FC88C85-32FF-4168-BFB4-39C68AC44E7C}">
      <dgm:prSet/>
      <dgm:spPr/>
      <dgm:t>
        <a:bodyPr/>
        <a:lstStyle/>
        <a:p>
          <a:endParaRPr lang="ru-RU" sz="2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4553BE0E-442A-402C-AAB7-C67331E82BA4}" type="sibTrans" cxnId="{3FC88C85-32FF-4168-BFB4-39C68AC44E7C}">
      <dgm:prSet/>
      <dgm:spPr/>
      <dgm:t>
        <a:bodyPr/>
        <a:lstStyle/>
        <a:p>
          <a:endParaRPr lang="ru-RU" sz="2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53ED0DE3-354E-4EFD-B505-FF8CB953A64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2200">
              <a:latin typeface="Georgia" panose="02040502050405020303" pitchFamily="18" charset="0"/>
            </a:rPr>
            <a:t>Исполнительные органы государственной власти субъекта РФ</a:t>
          </a:r>
          <a:endParaRPr lang="ru-RU" sz="2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CA75764B-7B92-4923-8135-8E58D4B1D6E9}" type="parTrans" cxnId="{054C46C1-7D04-4FF4-AA35-829727B2F1AC}">
      <dgm:prSet/>
      <dgm:spPr/>
      <dgm:t>
        <a:bodyPr/>
        <a:lstStyle/>
        <a:p>
          <a:endParaRPr lang="ru-RU" sz="2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85855899-7BEB-4897-A67B-8BD29CB23957}" type="sibTrans" cxnId="{054C46C1-7D04-4FF4-AA35-829727B2F1AC}">
      <dgm:prSet/>
      <dgm:spPr/>
      <dgm:t>
        <a:bodyPr/>
        <a:lstStyle/>
        <a:p>
          <a:endParaRPr lang="ru-RU" sz="2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gm:t>
    </dgm:pt>
    <dgm:pt modelId="{3F7A4E4D-F728-4119-83F3-09B677B6687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>
              <a:latin typeface="Georgia" panose="02040502050405020303" pitchFamily="18" charset="0"/>
            </a:rPr>
            <a:t>Государственные компании и организации</a:t>
          </a:r>
          <a:endParaRPr lang="fr-CH" sz="2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FD141813-6E53-4EAC-A499-A2242373BAC9}" type="parTrans" cxnId="{EE2FF760-AFDB-4466-957F-F7E7B3C86B68}">
      <dgm:prSet/>
      <dgm:spPr/>
      <dgm:t>
        <a:bodyPr/>
        <a:lstStyle/>
        <a:p>
          <a:endParaRPr lang="ru-RU" sz="2200">
            <a:latin typeface="Georgia" panose="02040502050405020303" pitchFamily="18" charset="0"/>
          </a:endParaRPr>
        </a:p>
      </dgm:t>
    </dgm:pt>
    <dgm:pt modelId="{2B582CF2-BDE6-43B3-A445-7B5622E5E3F3}" type="sibTrans" cxnId="{EE2FF760-AFDB-4466-957F-F7E7B3C86B68}">
      <dgm:prSet/>
      <dgm:spPr/>
      <dgm:t>
        <a:bodyPr/>
        <a:lstStyle/>
        <a:p>
          <a:endParaRPr lang="ru-RU" sz="2200">
            <a:latin typeface="Georgia" panose="02040502050405020303" pitchFamily="18" charset="0"/>
          </a:endParaRPr>
        </a:p>
      </dgm:t>
    </dgm:pt>
    <dgm:pt modelId="{49A490CE-975A-43A0-A85C-1C6EC1B94F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>
              <a:latin typeface="Georgia" panose="02040502050405020303" pitchFamily="18" charset="0"/>
            </a:rPr>
            <a:t>Индивидуальные предприниматели</a:t>
          </a:r>
          <a:endParaRPr lang="fr-CH" sz="2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2E6E89E5-642E-42F2-BA7B-E74E23A95C8F}" type="parTrans" cxnId="{272CB81F-AFFF-40A0-883A-7ED4A858CE66}">
      <dgm:prSet/>
      <dgm:spPr/>
      <dgm:t>
        <a:bodyPr/>
        <a:lstStyle/>
        <a:p>
          <a:endParaRPr lang="ru-RU" sz="2200">
            <a:latin typeface="Georgia" panose="02040502050405020303" pitchFamily="18" charset="0"/>
          </a:endParaRPr>
        </a:p>
      </dgm:t>
    </dgm:pt>
    <dgm:pt modelId="{AE29A8C0-F54E-4300-BECE-3CC29B513233}" type="sibTrans" cxnId="{272CB81F-AFFF-40A0-883A-7ED4A858CE66}">
      <dgm:prSet/>
      <dgm:spPr/>
      <dgm:t>
        <a:bodyPr/>
        <a:lstStyle/>
        <a:p>
          <a:endParaRPr lang="ru-RU" sz="2200">
            <a:latin typeface="Georgia" panose="02040502050405020303" pitchFamily="18" charset="0"/>
          </a:endParaRPr>
        </a:p>
      </dgm:t>
    </dgm:pt>
    <dgm:pt modelId="{AC3B4200-0421-4E8B-AD7F-4A182CA403F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>
              <a:latin typeface="Georgia" panose="02040502050405020303" pitchFamily="18" charset="0"/>
            </a:rPr>
            <a:t>Организации – Строительство и др.</a:t>
          </a:r>
          <a:endParaRPr lang="fr-CH" sz="2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gm:t>
    </dgm:pt>
    <dgm:pt modelId="{F9061A3D-330D-49E8-84BA-AEA779724A9B}" type="parTrans" cxnId="{DD8CEB86-E949-4533-B3AB-CCB416AF5677}">
      <dgm:prSet/>
      <dgm:spPr/>
      <dgm:t>
        <a:bodyPr/>
        <a:lstStyle/>
        <a:p>
          <a:endParaRPr lang="ru-RU" sz="2200">
            <a:latin typeface="Georgia" panose="02040502050405020303" pitchFamily="18" charset="0"/>
          </a:endParaRPr>
        </a:p>
      </dgm:t>
    </dgm:pt>
    <dgm:pt modelId="{56BB0C91-3FF5-4653-8A0F-9A3E364DC796}" type="sibTrans" cxnId="{DD8CEB86-E949-4533-B3AB-CCB416AF5677}">
      <dgm:prSet/>
      <dgm:spPr/>
      <dgm:t>
        <a:bodyPr/>
        <a:lstStyle/>
        <a:p>
          <a:endParaRPr lang="ru-RU" sz="2200">
            <a:latin typeface="Georgia" panose="02040502050405020303" pitchFamily="18" charset="0"/>
          </a:endParaRPr>
        </a:p>
      </dgm:t>
    </dgm:pt>
    <dgm:pt modelId="{ED13FBF6-14F7-492B-AF4B-F81965BE9C57}" type="pres">
      <dgm:prSet presAssocID="{893E2FCE-92B3-4213-8D6C-AD2D9F9547F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BA42F2-C245-466D-8A5E-11810459AF23}" type="pres">
      <dgm:prSet presAssocID="{5733F700-2009-4575-9DCC-E5AA3E2110E5}" presName="thickLine" presStyleLbl="alignNode1" presStyleIdx="0" presStyleCnt="7"/>
      <dgm:spPr/>
    </dgm:pt>
    <dgm:pt modelId="{5BCC2174-CDA3-47BF-A1CF-06DE6779277A}" type="pres">
      <dgm:prSet presAssocID="{5733F700-2009-4575-9DCC-E5AA3E2110E5}" presName="horz1" presStyleCnt="0"/>
      <dgm:spPr/>
    </dgm:pt>
    <dgm:pt modelId="{C6FF0EBF-E812-4E6C-89E7-9F1B64632194}" type="pres">
      <dgm:prSet presAssocID="{5733F700-2009-4575-9DCC-E5AA3E2110E5}" presName="tx1" presStyleLbl="revTx" presStyleIdx="0" presStyleCnt="7"/>
      <dgm:spPr/>
      <dgm:t>
        <a:bodyPr/>
        <a:lstStyle/>
        <a:p>
          <a:endParaRPr lang="ru-RU"/>
        </a:p>
      </dgm:t>
    </dgm:pt>
    <dgm:pt modelId="{E1EF06FC-A239-4DE9-924D-F3819772D327}" type="pres">
      <dgm:prSet presAssocID="{5733F700-2009-4575-9DCC-E5AA3E2110E5}" presName="vert1" presStyleCnt="0"/>
      <dgm:spPr/>
    </dgm:pt>
    <dgm:pt modelId="{2D8D5D01-479A-46CF-A365-A428504C2F29}" type="pres">
      <dgm:prSet presAssocID="{9F799C7E-33A9-42D8-BFE9-1208501AA544}" presName="thickLine" presStyleLbl="alignNode1" presStyleIdx="1" presStyleCnt="7"/>
      <dgm:spPr/>
    </dgm:pt>
    <dgm:pt modelId="{17F58241-9339-4950-8620-975E456B0B3D}" type="pres">
      <dgm:prSet presAssocID="{9F799C7E-33A9-42D8-BFE9-1208501AA544}" presName="horz1" presStyleCnt="0"/>
      <dgm:spPr/>
    </dgm:pt>
    <dgm:pt modelId="{8361F3B3-A6AB-434A-B7BF-189E9688325D}" type="pres">
      <dgm:prSet presAssocID="{9F799C7E-33A9-42D8-BFE9-1208501AA544}" presName="tx1" presStyleLbl="revTx" presStyleIdx="1" presStyleCnt="7"/>
      <dgm:spPr/>
      <dgm:t>
        <a:bodyPr/>
        <a:lstStyle/>
        <a:p>
          <a:endParaRPr lang="ru-RU"/>
        </a:p>
      </dgm:t>
    </dgm:pt>
    <dgm:pt modelId="{7063674F-A27F-41F3-AF3C-276B55F342D8}" type="pres">
      <dgm:prSet presAssocID="{9F799C7E-33A9-42D8-BFE9-1208501AA544}" presName="vert1" presStyleCnt="0"/>
      <dgm:spPr/>
    </dgm:pt>
    <dgm:pt modelId="{E8D1E4CB-1B50-41A0-8FDA-C623DD78536A}" type="pres">
      <dgm:prSet presAssocID="{53ED0DE3-354E-4EFD-B505-FF8CB953A647}" presName="thickLine" presStyleLbl="alignNode1" presStyleIdx="2" presStyleCnt="7"/>
      <dgm:spPr/>
    </dgm:pt>
    <dgm:pt modelId="{CA5382AD-EA70-4751-BADE-39ADF75C347C}" type="pres">
      <dgm:prSet presAssocID="{53ED0DE3-354E-4EFD-B505-FF8CB953A647}" presName="horz1" presStyleCnt="0"/>
      <dgm:spPr/>
    </dgm:pt>
    <dgm:pt modelId="{FB1CECA6-9AC3-48D2-B7CB-B1E149CA586E}" type="pres">
      <dgm:prSet presAssocID="{53ED0DE3-354E-4EFD-B505-FF8CB953A647}" presName="tx1" presStyleLbl="revTx" presStyleIdx="2" presStyleCnt="7"/>
      <dgm:spPr/>
      <dgm:t>
        <a:bodyPr/>
        <a:lstStyle/>
        <a:p>
          <a:endParaRPr lang="ru-RU"/>
        </a:p>
      </dgm:t>
    </dgm:pt>
    <dgm:pt modelId="{93526B95-3028-4A8A-AB48-2BDFDCA748EA}" type="pres">
      <dgm:prSet presAssocID="{53ED0DE3-354E-4EFD-B505-FF8CB953A647}" presName="vert1" presStyleCnt="0"/>
      <dgm:spPr/>
    </dgm:pt>
    <dgm:pt modelId="{16B57F73-BAB4-474B-96AB-FDDAD2751DBC}" type="pres">
      <dgm:prSet presAssocID="{1F88543D-DCF2-475A-9BD3-B3F40487B236}" presName="thickLine" presStyleLbl="alignNode1" presStyleIdx="3" presStyleCnt="7"/>
      <dgm:spPr/>
    </dgm:pt>
    <dgm:pt modelId="{B76AE58B-BB80-43E2-B4BD-F39A2AF299E9}" type="pres">
      <dgm:prSet presAssocID="{1F88543D-DCF2-475A-9BD3-B3F40487B236}" presName="horz1" presStyleCnt="0"/>
      <dgm:spPr/>
    </dgm:pt>
    <dgm:pt modelId="{2DFF153F-529B-4F79-A47F-9DAA5442130B}" type="pres">
      <dgm:prSet presAssocID="{1F88543D-DCF2-475A-9BD3-B3F40487B236}" presName="tx1" presStyleLbl="revTx" presStyleIdx="3" presStyleCnt="7"/>
      <dgm:spPr/>
      <dgm:t>
        <a:bodyPr/>
        <a:lstStyle/>
        <a:p>
          <a:endParaRPr lang="ru-RU"/>
        </a:p>
      </dgm:t>
    </dgm:pt>
    <dgm:pt modelId="{EA00C14A-A4A2-48A7-AC29-B3C59DBF8C86}" type="pres">
      <dgm:prSet presAssocID="{1F88543D-DCF2-475A-9BD3-B3F40487B236}" presName="vert1" presStyleCnt="0"/>
      <dgm:spPr/>
    </dgm:pt>
    <dgm:pt modelId="{7F9B6286-7A4C-4F12-8658-CCC49E1AA6F0}" type="pres">
      <dgm:prSet presAssocID="{3F7A4E4D-F728-4119-83F3-09B677B66873}" presName="thickLine" presStyleLbl="alignNode1" presStyleIdx="4" presStyleCnt="7"/>
      <dgm:spPr/>
    </dgm:pt>
    <dgm:pt modelId="{ED9CFCA5-3B1C-4BCA-89E3-7194BFFF7B52}" type="pres">
      <dgm:prSet presAssocID="{3F7A4E4D-F728-4119-83F3-09B677B66873}" presName="horz1" presStyleCnt="0"/>
      <dgm:spPr/>
    </dgm:pt>
    <dgm:pt modelId="{A3C0E222-8F45-4F63-A142-A52BC03FF400}" type="pres">
      <dgm:prSet presAssocID="{3F7A4E4D-F728-4119-83F3-09B677B66873}" presName="tx1" presStyleLbl="revTx" presStyleIdx="4" presStyleCnt="7"/>
      <dgm:spPr/>
      <dgm:t>
        <a:bodyPr/>
        <a:lstStyle/>
        <a:p>
          <a:endParaRPr lang="ru-RU"/>
        </a:p>
      </dgm:t>
    </dgm:pt>
    <dgm:pt modelId="{D3603719-0FF8-4E82-9E90-7AA0174B7AA9}" type="pres">
      <dgm:prSet presAssocID="{3F7A4E4D-F728-4119-83F3-09B677B66873}" presName="vert1" presStyleCnt="0"/>
      <dgm:spPr/>
    </dgm:pt>
    <dgm:pt modelId="{2A29969F-CE5D-4DA6-838B-41EDD9EE3CA3}" type="pres">
      <dgm:prSet presAssocID="{49A490CE-975A-43A0-A85C-1C6EC1B94FC4}" presName="thickLine" presStyleLbl="alignNode1" presStyleIdx="5" presStyleCnt="7"/>
      <dgm:spPr/>
    </dgm:pt>
    <dgm:pt modelId="{D420695F-2B33-40C8-B679-544892000CE7}" type="pres">
      <dgm:prSet presAssocID="{49A490CE-975A-43A0-A85C-1C6EC1B94FC4}" presName="horz1" presStyleCnt="0"/>
      <dgm:spPr/>
    </dgm:pt>
    <dgm:pt modelId="{8461421E-C843-47BC-8A56-A843173E5E68}" type="pres">
      <dgm:prSet presAssocID="{49A490CE-975A-43A0-A85C-1C6EC1B94FC4}" presName="tx1" presStyleLbl="revTx" presStyleIdx="5" presStyleCnt="7"/>
      <dgm:spPr/>
      <dgm:t>
        <a:bodyPr/>
        <a:lstStyle/>
        <a:p>
          <a:endParaRPr lang="ru-RU"/>
        </a:p>
      </dgm:t>
    </dgm:pt>
    <dgm:pt modelId="{4AC7D5ED-C479-47F4-ACB3-548080843078}" type="pres">
      <dgm:prSet presAssocID="{49A490CE-975A-43A0-A85C-1C6EC1B94FC4}" presName="vert1" presStyleCnt="0"/>
      <dgm:spPr/>
    </dgm:pt>
    <dgm:pt modelId="{6D8CAEDF-46CF-4A85-8A3E-0859D5ADF62F}" type="pres">
      <dgm:prSet presAssocID="{AC3B4200-0421-4E8B-AD7F-4A182CA403F5}" presName="thickLine" presStyleLbl="alignNode1" presStyleIdx="6" presStyleCnt="7"/>
      <dgm:spPr/>
    </dgm:pt>
    <dgm:pt modelId="{78D9A41B-EA74-46E3-8ECD-5F922F4D41F8}" type="pres">
      <dgm:prSet presAssocID="{AC3B4200-0421-4E8B-AD7F-4A182CA403F5}" presName="horz1" presStyleCnt="0"/>
      <dgm:spPr/>
    </dgm:pt>
    <dgm:pt modelId="{75375163-1EC3-4071-9F4C-2FA5C63F78A5}" type="pres">
      <dgm:prSet presAssocID="{AC3B4200-0421-4E8B-AD7F-4A182CA403F5}" presName="tx1" presStyleLbl="revTx" presStyleIdx="6" presStyleCnt="7"/>
      <dgm:spPr/>
      <dgm:t>
        <a:bodyPr/>
        <a:lstStyle/>
        <a:p>
          <a:endParaRPr lang="ru-RU"/>
        </a:p>
      </dgm:t>
    </dgm:pt>
    <dgm:pt modelId="{47B33EE4-8B23-495B-894E-2F8DF2DD66D9}" type="pres">
      <dgm:prSet presAssocID="{AC3B4200-0421-4E8B-AD7F-4A182CA403F5}" presName="vert1" presStyleCnt="0"/>
      <dgm:spPr/>
    </dgm:pt>
  </dgm:ptLst>
  <dgm:cxnLst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1BB9AAA7-A884-4B7E-BD5D-88CD0125E0A5}" type="presOf" srcId="{3F7A4E4D-F728-4119-83F3-09B677B66873}" destId="{A3C0E222-8F45-4F63-A142-A52BC03FF400}" srcOrd="0" destOrd="0" presId="urn:microsoft.com/office/officeart/2008/layout/LinedList"/>
    <dgm:cxn modelId="{1DEFEC28-7752-4B9F-A14A-92EC9FF8341A}" type="presOf" srcId="{5733F700-2009-4575-9DCC-E5AA3E2110E5}" destId="{C6FF0EBF-E812-4E6C-89E7-9F1B64632194}" srcOrd="0" destOrd="0" presId="urn:microsoft.com/office/officeart/2008/layout/LinedList"/>
    <dgm:cxn modelId="{14CE5346-613F-4D0C-9926-EEA4C21CF93C}" type="presOf" srcId="{1F88543D-DCF2-475A-9BD3-B3F40487B236}" destId="{2DFF153F-529B-4F79-A47F-9DAA5442130B}" srcOrd="0" destOrd="0" presId="urn:microsoft.com/office/officeart/2008/layout/LinedList"/>
    <dgm:cxn modelId="{EE2FF760-AFDB-4466-957F-F7E7B3C86B68}" srcId="{893E2FCE-92B3-4213-8D6C-AD2D9F9547F4}" destId="{3F7A4E4D-F728-4119-83F3-09B677B66873}" srcOrd="4" destOrd="0" parTransId="{FD141813-6E53-4EAC-A499-A2242373BAC9}" sibTransId="{2B582CF2-BDE6-43B3-A445-7B5622E5E3F3}"/>
    <dgm:cxn modelId="{5EF40867-6617-45AD-B5CC-46F94EF8AE08}" type="presOf" srcId="{53ED0DE3-354E-4EFD-B505-FF8CB953A647}" destId="{FB1CECA6-9AC3-48D2-B7CB-B1E149CA586E}" srcOrd="0" destOrd="0" presId="urn:microsoft.com/office/officeart/2008/layout/LinedList"/>
    <dgm:cxn modelId="{4CDB844F-11CD-4F89-A996-5C6CC9E32024}" type="presOf" srcId="{49A490CE-975A-43A0-A85C-1C6EC1B94FC4}" destId="{8461421E-C843-47BC-8A56-A843173E5E68}" srcOrd="0" destOrd="0" presId="urn:microsoft.com/office/officeart/2008/layout/LinedList"/>
    <dgm:cxn modelId="{054C46C1-7D04-4FF4-AA35-829727B2F1AC}" srcId="{893E2FCE-92B3-4213-8D6C-AD2D9F9547F4}" destId="{53ED0DE3-354E-4EFD-B505-FF8CB953A647}" srcOrd="2" destOrd="0" parTransId="{CA75764B-7B92-4923-8135-8E58D4B1D6E9}" sibTransId="{85855899-7BEB-4897-A67B-8BD29CB23957}"/>
    <dgm:cxn modelId="{921FEFDB-5525-481B-ADC4-24B3FE6B6D14}" type="presOf" srcId="{893E2FCE-92B3-4213-8D6C-AD2D9F9547F4}" destId="{ED13FBF6-14F7-492B-AF4B-F81965BE9C57}" srcOrd="0" destOrd="0" presId="urn:microsoft.com/office/officeart/2008/layout/LinedList"/>
    <dgm:cxn modelId="{35D189F2-740F-4DDA-B640-42E2088AEFC2}" type="presOf" srcId="{9F799C7E-33A9-42D8-BFE9-1208501AA544}" destId="{8361F3B3-A6AB-434A-B7BF-189E9688325D}" srcOrd="0" destOrd="0" presId="urn:microsoft.com/office/officeart/2008/layout/LinedList"/>
    <dgm:cxn modelId="{3FC88C85-32FF-4168-BFB4-39C68AC44E7C}" srcId="{893E2FCE-92B3-4213-8D6C-AD2D9F9547F4}" destId="{9F799C7E-33A9-42D8-BFE9-1208501AA544}" srcOrd="1" destOrd="0" parTransId="{C1FED6F1-6E21-4727-9022-C992E4E4AF9F}" sibTransId="{4553BE0E-442A-402C-AAB7-C67331E82BA4}"/>
    <dgm:cxn modelId="{272CB81F-AFFF-40A0-883A-7ED4A858CE66}" srcId="{893E2FCE-92B3-4213-8D6C-AD2D9F9547F4}" destId="{49A490CE-975A-43A0-A85C-1C6EC1B94FC4}" srcOrd="5" destOrd="0" parTransId="{2E6E89E5-642E-42F2-BA7B-E74E23A95C8F}" sibTransId="{AE29A8C0-F54E-4300-BECE-3CC29B513233}"/>
    <dgm:cxn modelId="{DD8CEB86-E949-4533-B3AB-CCB416AF5677}" srcId="{893E2FCE-92B3-4213-8D6C-AD2D9F9547F4}" destId="{AC3B4200-0421-4E8B-AD7F-4A182CA403F5}" srcOrd="6" destOrd="0" parTransId="{F9061A3D-330D-49E8-84BA-AEA779724A9B}" sibTransId="{56BB0C91-3FF5-4653-8A0F-9A3E364DC796}"/>
    <dgm:cxn modelId="{FFFD7D03-000E-498A-BD3E-CE7E8D3002D0}" srcId="{893E2FCE-92B3-4213-8D6C-AD2D9F9547F4}" destId="{1F88543D-DCF2-475A-9BD3-B3F40487B236}" srcOrd="3" destOrd="0" parTransId="{B254DA51-11B0-4436-86F5-8E94FEB8C579}" sibTransId="{44720122-0537-4506-A863-C9AC6D7B71A2}"/>
    <dgm:cxn modelId="{97CAFB8F-6430-43F5-9BE9-9B8FD4F6E2EA}" type="presOf" srcId="{AC3B4200-0421-4E8B-AD7F-4A182CA403F5}" destId="{75375163-1EC3-4071-9F4C-2FA5C63F78A5}" srcOrd="0" destOrd="0" presId="urn:microsoft.com/office/officeart/2008/layout/LinedList"/>
    <dgm:cxn modelId="{14201FDC-3ACE-424D-A773-15DF0A602773}" type="presParOf" srcId="{ED13FBF6-14F7-492B-AF4B-F81965BE9C57}" destId="{81BA42F2-C245-466D-8A5E-11810459AF23}" srcOrd="0" destOrd="0" presId="urn:microsoft.com/office/officeart/2008/layout/LinedList"/>
    <dgm:cxn modelId="{631FAE2F-78B4-458F-B0B2-D70CC6ABC000}" type="presParOf" srcId="{ED13FBF6-14F7-492B-AF4B-F81965BE9C57}" destId="{5BCC2174-CDA3-47BF-A1CF-06DE6779277A}" srcOrd="1" destOrd="0" presId="urn:microsoft.com/office/officeart/2008/layout/LinedList"/>
    <dgm:cxn modelId="{EDE47CAE-0FE7-46E1-A7E8-903B7153A684}" type="presParOf" srcId="{5BCC2174-CDA3-47BF-A1CF-06DE6779277A}" destId="{C6FF0EBF-E812-4E6C-89E7-9F1B64632194}" srcOrd="0" destOrd="0" presId="urn:microsoft.com/office/officeart/2008/layout/LinedList"/>
    <dgm:cxn modelId="{D4E34269-B302-429C-B863-EE4AADB3B402}" type="presParOf" srcId="{5BCC2174-CDA3-47BF-A1CF-06DE6779277A}" destId="{E1EF06FC-A239-4DE9-924D-F3819772D327}" srcOrd="1" destOrd="0" presId="urn:microsoft.com/office/officeart/2008/layout/LinedList"/>
    <dgm:cxn modelId="{2E504A5E-F6B6-457D-B349-3210E8687485}" type="presParOf" srcId="{ED13FBF6-14F7-492B-AF4B-F81965BE9C57}" destId="{2D8D5D01-479A-46CF-A365-A428504C2F29}" srcOrd="2" destOrd="0" presId="urn:microsoft.com/office/officeart/2008/layout/LinedList"/>
    <dgm:cxn modelId="{FB3C52B4-AA12-44E8-81AD-3CC8B97CA508}" type="presParOf" srcId="{ED13FBF6-14F7-492B-AF4B-F81965BE9C57}" destId="{17F58241-9339-4950-8620-975E456B0B3D}" srcOrd="3" destOrd="0" presId="urn:microsoft.com/office/officeart/2008/layout/LinedList"/>
    <dgm:cxn modelId="{795F8B38-6C6C-4884-AF78-53354450368D}" type="presParOf" srcId="{17F58241-9339-4950-8620-975E456B0B3D}" destId="{8361F3B3-A6AB-434A-B7BF-189E9688325D}" srcOrd="0" destOrd="0" presId="urn:microsoft.com/office/officeart/2008/layout/LinedList"/>
    <dgm:cxn modelId="{3C8401E9-767F-4B02-9111-08AEFE9CB896}" type="presParOf" srcId="{17F58241-9339-4950-8620-975E456B0B3D}" destId="{7063674F-A27F-41F3-AF3C-276B55F342D8}" srcOrd="1" destOrd="0" presId="urn:microsoft.com/office/officeart/2008/layout/LinedList"/>
    <dgm:cxn modelId="{9C47F333-E70C-42DE-A712-33DE9444B810}" type="presParOf" srcId="{ED13FBF6-14F7-492B-AF4B-F81965BE9C57}" destId="{E8D1E4CB-1B50-41A0-8FDA-C623DD78536A}" srcOrd="4" destOrd="0" presId="urn:microsoft.com/office/officeart/2008/layout/LinedList"/>
    <dgm:cxn modelId="{C92D2B3A-9971-44A9-B184-1C64A5524F8E}" type="presParOf" srcId="{ED13FBF6-14F7-492B-AF4B-F81965BE9C57}" destId="{CA5382AD-EA70-4751-BADE-39ADF75C347C}" srcOrd="5" destOrd="0" presId="urn:microsoft.com/office/officeart/2008/layout/LinedList"/>
    <dgm:cxn modelId="{04B2D056-5DF6-42C3-AFE0-7FF6AC39BE89}" type="presParOf" srcId="{CA5382AD-EA70-4751-BADE-39ADF75C347C}" destId="{FB1CECA6-9AC3-48D2-B7CB-B1E149CA586E}" srcOrd="0" destOrd="0" presId="urn:microsoft.com/office/officeart/2008/layout/LinedList"/>
    <dgm:cxn modelId="{6D1DD604-BCD7-472E-AE2D-2CB7C1401339}" type="presParOf" srcId="{CA5382AD-EA70-4751-BADE-39ADF75C347C}" destId="{93526B95-3028-4A8A-AB48-2BDFDCA748EA}" srcOrd="1" destOrd="0" presId="urn:microsoft.com/office/officeart/2008/layout/LinedList"/>
    <dgm:cxn modelId="{F32A6CA1-C61C-4A3F-9CB1-F053EC0B5501}" type="presParOf" srcId="{ED13FBF6-14F7-492B-AF4B-F81965BE9C57}" destId="{16B57F73-BAB4-474B-96AB-FDDAD2751DBC}" srcOrd="6" destOrd="0" presId="urn:microsoft.com/office/officeart/2008/layout/LinedList"/>
    <dgm:cxn modelId="{D9EA0F4C-37C3-4D82-BFEB-4E24DCF504E5}" type="presParOf" srcId="{ED13FBF6-14F7-492B-AF4B-F81965BE9C57}" destId="{B76AE58B-BB80-43E2-B4BD-F39A2AF299E9}" srcOrd="7" destOrd="0" presId="urn:microsoft.com/office/officeart/2008/layout/LinedList"/>
    <dgm:cxn modelId="{3FBC2AD6-9CCD-4806-8FA9-0C595EB9EC4D}" type="presParOf" srcId="{B76AE58B-BB80-43E2-B4BD-F39A2AF299E9}" destId="{2DFF153F-529B-4F79-A47F-9DAA5442130B}" srcOrd="0" destOrd="0" presId="urn:microsoft.com/office/officeart/2008/layout/LinedList"/>
    <dgm:cxn modelId="{6907DF49-17B9-4DB8-8923-11686DC5936A}" type="presParOf" srcId="{B76AE58B-BB80-43E2-B4BD-F39A2AF299E9}" destId="{EA00C14A-A4A2-48A7-AC29-B3C59DBF8C86}" srcOrd="1" destOrd="0" presId="urn:microsoft.com/office/officeart/2008/layout/LinedList"/>
    <dgm:cxn modelId="{6D5C2E9D-0113-4623-B86D-2DF9C480836D}" type="presParOf" srcId="{ED13FBF6-14F7-492B-AF4B-F81965BE9C57}" destId="{7F9B6286-7A4C-4F12-8658-CCC49E1AA6F0}" srcOrd="8" destOrd="0" presId="urn:microsoft.com/office/officeart/2008/layout/LinedList"/>
    <dgm:cxn modelId="{B5945F53-7E25-41FF-B4DC-EBA2A979A620}" type="presParOf" srcId="{ED13FBF6-14F7-492B-AF4B-F81965BE9C57}" destId="{ED9CFCA5-3B1C-4BCA-89E3-7194BFFF7B52}" srcOrd="9" destOrd="0" presId="urn:microsoft.com/office/officeart/2008/layout/LinedList"/>
    <dgm:cxn modelId="{2DAA8E43-6EAD-4430-9E69-9FBABAB0BEF3}" type="presParOf" srcId="{ED9CFCA5-3B1C-4BCA-89E3-7194BFFF7B52}" destId="{A3C0E222-8F45-4F63-A142-A52BC03FF400}" srcOrd="0" destOrd="0" presId="urn:microsoft.com/office/officeart/2008/layout/LinedList"/>
    <dgm:cxn modelId="{B0C05F48-EE35-42CF-BA19-E3E18EB006F7}" type="presParOf" srcId="{ED9CFCA5-3B1C-4BCA-89E3-7194BFFF7B52}" destId="{D3603719-0FF8-4E82-9E90-7AA0174B7AA9}" srcOrd="1" destOrd="0" presId="urn:microsoft.com/office/officeart/2008/layout/LinedList"/>
    <dgm:cxn modelId="{5F6A8704-2D27-45FF-91FD-6083F690BBDF}" type="presParOf" srcId="{ED13FBF6-14F7-492B-AF4B-F81965BE9C57}" destId="{2A29969F-CE5D-4DA6-838B-41EDD9EE3CA3}" srcOrd="10" destOrd="0" presId="urn:microsoft.com/office/officeart/2008/layout/LinedList"/>
    <dgm:cxn modelId="{3A6316C2-2A96-48B7-9E57-E7AB94A910FE}" type="presParOf" srcId="{ED13FBF6-14F7-492B-AF4B-F81965BE9C57}" destId="{D420695F-2B33-40C8-B679-544892000CE7}" srcOrd="11" destOrd="0" presId="urn:microsoft.com/office/officeart/2008/layout/LinedList"/>
    <dgm:cxn modelId="{7F630795-CD72-44BE-BF4B-B2B2F0BEBA98}" type="presParOf" srcId="{D420695F-2B33-40C8-B679-544892000CE7}" destId="{8461421E-C843-47BC-8A56-A843173E5E68}" srcOrd="0" destOrd="0" presId="urn:microsoft.com/office/officeart/2008/layout/LinedList"/>
    <dgm:cxn modelId="{970E63BF-C9B8-4784-B7F8-0C7659BD7574}" type="presParOf" srcId="{D420695F-2B33-40C8-B679-544892000CE7}" destId="{4AC7D5ED-C479-47F4-ACB3-548080843078}" srcOrd="1" destOrd="0" presId="urn:microsoft.com/office/officeart/2008/layout/LinedList"/>
    <dgm:cxn modelId="{BE5905A4-171D-4C27-8096-32A414746975}" type="presParOf" srcId="{ED13FBF6-14F7-492B-AF4B-F81965BE9C57}" destId="{6D8CAEDF-46CF-4A85-8A3E-0859D5ADF62F}" srcOrd="12" destOrd="0" presId="urn:microsoft.com/office/officeart/2008/layout/LinedList"/>
    <dgm:cxn modelId="{F4B0B9B4-85FF-4674-87E0-4CF50B7F70EA}" type="presParOf" srcId="{ED13FBF6-14F7-492B-AF4B-F81965BE9C57}" destId="{78D9A41B-EA74-46E3-8ECD-5F922F4D41F8}" srcOrd="13" destOrd="0" presId="urn:microsoft.com/office/officeart/2008/layout/LinedList"/>
    <dgm:cxn modelId="{10B3A203-947C-4DA0-B9EC-253C3DA68DAC}" type="presParOf" srcId="{78D9A41B-EA74-46E3-8ECD-5F922F4D41F8}" destId="{75375163-1EC3-4071-9F4C-2FA5C63F78A5}" srcOrd="0" destOrd="0" presId="urn:microsoft.com/office/officeart/2008/layout/LinedList"/>
    <dgm:cxn modelId="{80A823DC-66CB-4600-8774-F23D5D0A3972}" type="presParOf" srcId="{78D9A41B-EA74-46E3-8ECD-5F922F4D41F8}" destId="{47B33EE4-8B23-495B-894E-2F8DF2DD66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CF586CA9-EF8D-483A-880D-C71D5DF58252}">
      <dgm:prSet phldrT="[Text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1"/>
            </a:rPr>
            <a:t>Институт высоких технологий</a:t>
          </a:r>
          <a:endParaRPr lang="ru-RU" sz="2400" b="1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algn="l"/>
          <a:r>
            <a:rPr lang="ru-RU" sz="2400" b="1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2"/>
            </a:rPr>
            <a:t>Институт управления и территориального развити</a:t>
          </a:r>
          <a:r>
            <a:rPr lang="ru-RU" sz="2400" b="1" dirty="0" smtClean="0">
              <a:latin typeface="Georgia" panose="02040502050405020303" pitchFamily="18" charset="0"/>
              <a:hlinkClick xmlns:r="http://schemas.openxmlformats.org/officeDocument/2006/relationships" r:id="rId2"/>
            </a:rPr>
            <a:t>я</a:t>
          </a:r>
          <a:endParaRPr lang="en-US" sz="2400" b="1" dirty="0"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pPr algn="ctr"/>
          <a:r>
            <a:rPr lang="ru-RU" sz="2400" b="1" dirty="0" smtClean="0">
              <a:latin typeface="Georgia" panose="02040502050405020303" pitchFamily="18" charset="0"/>
              <a:hlinkClick xmlns:r="http://schemas.openxmlformats.org/officeDocument/2006/relationships" r:id="rId3"/>
            </a:rPr>
            <a:t>Институт медицины и наук о жизни</a:t>
          </a:r>
          <a:endParaRPr lang="ru-RU" sz="2400" b="1" dirty="0" smtClean="0">
            <a:latin typeface="Georgia" panose="02040502050405020303" pitchFamily="18" charset="0"/>
          </a:endParaRPr>
        </a:p>
        <a:p>
          <a:pPr algn="ctr"/>
          <a:r>
            <a:rPr lang="ru-RU" sz="2400" b="1" dirty="0" smtClean="0">
              <a:latin typeface="Georgia" panose="02040502050405020303" pitchFamily="18" charset="0"/>
              <a:hlinkClick xmlns:r="http://schemas.openxmlformats.org/officeDocument/2006/relationships" r:id="rId4"/>
            </a:rPr>
            <a:t>Институт образования и гуманитарных наук</a:t>
          </a:r>
          <a:endParaRPr lang="ru-RU" sz="2400" b="1" dirty="0" smtClean="0">
            <a:latin typeface="Georgia" panose="02040502050405020303" pitchFamily="18" charset="0"/>
          </a:endParaRPr>
        </a:p>
        <a:p>
          <a:pPr algn="ctr"/>
          <a:r>
            <a:rPr lang="ru-RU" sz="2400" b="1" dirty="0" smtClean="0">
              <a:latin typeface="Georgia" panose="02040502050405020303" pitchFamily="18" charset="0"/>
              <a:hlinkClick xmlns:r="http://schemas.openxmlformats.org/officeDocument/2006/relationships" r:id="rId5"/>
            </a:rPr>
            <a:t>Университетский колледж</a:t>
          </a:r>
          <a:endParaRPr lang="fr-CH" sz="24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2" custScaleY="104473" custLinFactNeighborY="781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2" custScaleX="50838" custScaleY="57178" custLinFactNeighborX="2527" custLinFactNeighborY="275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1" presStyleCnt="2" custLinFactNeighborY="-22872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1" presStyleCnt="2" custScaleX="68311" custScaleY="52089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4D0D9E0-D784-4076-AAB3-F7270F305658}" type="pres">
      <dgm:prSet presAssocID="{11BE7324-40C3-4641-BFDF-BA6E7103D67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48FDD-3869-445D-9F06-70B83DEB9BF1}" type="presOf" srcId="{11BE7324-40C3-4641-BFDF-BA6E7103D67F}" destId="{161300DD-F25D-4440-9B97-966E025ACB70}" srcOrd="0" destOrd="0" presId="urn:microsoft.com/office/officeart/2005/8/layout/vList4#1"/>
    <dgm:cxn modelId="{7925DC93-13EF-4631-997D-DB09EE2F5701}" type="presOf" srcId="{CF586CA9-EF8D-483A-880D-C71D5DF58252}" destId="{F7AA5DB8-769E-41E9-8712-B8441F748E27}" srcOrd="1" destOrd="0" presId="urn:microsoft.com/office/officeart/2005/8/layout/vList4#1"/>
    <dgm:cxn modelId="{80C3E56C-7A4E-4107-91CE-A8B1A22AFC5A}" type="presOf" srcId="{11BE7324-40C3-4641-BFDF-BA6E7103D67F}" destId="{A4D0D9E0-D784-4076-AAB3-F7270F305658}" srcOrd="1" destOrd="0" presId="urn:microsoft.com/office/officeart/2005/8/layout/vList4#1"/>
    <dgm:cxn modelId="{4471AD68-5FD1-43AA-A78C-0AA4A123F19C}" type="presOf" srcId="{C253F673-A652-41A5-87CD-FC14A1740E26}" destId="{2B7C71E3-1F7D-4C21-8C4D-278ACA6E5973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268A49B4-2A77-4D61-A82A-D7C7F646279B}" type="presOf" srcId="{CF586CA9-EF8D-483A-880D-C71D5DF58252}" destId="{F16C02B9-A3FC-4007-B4C1-AFFD3C6C6C0B}" srcOrd="0" destOrd="0" presId="urn:microsoft.com/office/officeart/2005/8/layout/vList4#1"/>
    <dgm:cxn modelId="{072FF406-A05C-4477-9A6B-9322320B8B7B}" srcId="{C253F673-A652-41A5-87CD-FC14A1740E26}" destId="{11BE7324-40C3-4641-BFDF-BA6E7103D67F}" srcOrd="1" destOrd="0" parTransId="{EB6B2454-3CC1-48D5-AD11-8952FE1490C6}" sibTransId="{87777D27-AE4E-441A-99E4-181C37C43269}"/>
    <dgm:cxn modelId="{5CE954FA-60AC-4A38-8570-BD50C9F57FEE}" type="presParOf" srcId="{2B7C71E3-1F7D-4C21-8C4D-278ACA6E5973}" destId="{9F0C9F1D-7C02-4424-893C-EC5C1D5B677F}" srcOrd="0" destOrd="0" presId="urn:microsoft.com/office/officeart/2005/8/layout/vList4#1"/>
    <dgm:cxn modelId="{0409E6AE-E6B7-4505-A07B-5784762AFAE8}" type="presParOf" srcId="{9F0C9F1D-7C02-4424-893C-EC5C1D5B677F}" destId="{F16C02B9-A3FC-4007-B4C1-AFFD3C6C6C0B}" srcOrd="0" destOrd="0" presId="urn:microsoft.com/office/officeart/2005/8/layout/vList4#1"/>
    <dgm:cxn modelId="{885CA9FE-B025-4CCA-9A5A-1E1ED817A65A}" type="presParOf" srcId="{9F0C9F1D-7C02-4424-893C-EC5C1D5B677F}" destId="{0D5ABCD5-C2A7-401A-BD4B-25F7FC5BEE71}" srcOrd="1" destOrd="0" presId="urn:microsoft.com/office/officeart/2005/8/layout/vList4#1"/>
    <dgm:cxn modelId="{A4634CAD-B2FF-40B4-8EF9-2E8A3F69D141}" type="presParOf" srcId="{9F0C9F1D-7C02-4424-893C-EC5C1D5B677F}" destId="{F7AA5DB8-769E-41E9-8712-B8441F748E27}" srcOrd="2" destOrd="0" presId="urn:microsoft.com/office/officeart/2005/8/layout/vList4#1"/>
    <dgm:cxn modelId="{15180B7A-33F6-4BA0-9B8E-02157C5DAF5C}" type="presParOf" srcId="{2B7C71E3-1F7D-4C21-8C4D-278ACA6E5973}" destId="{C3AB093B-7C8D-4FA5-ABCE-934F420B88AD}" srcOrd="1" destOrd="0" presId="urn:microsoft.com/office/officeart/2005/8/layout/vList4#1"/>
    <dgm:cxn modelId="{A7CC6D85-AB8F-4FA9-A4F8-8C2E284E51BB}" type="presParOf" srcId="{2B7C71E3-1F7D-4C21-8C4D-278ACA6E5973}" destId="{F2A32DAE-C8A2-4D18-A709-6D699F5CF65E}" srcOrd="2" destOrd="0" presId="urn:microsoft.com/office/officeart/2005/8/layout/vList4#1"/>
    <dgm:cxn modelId="{353E62E7-B795-41F6-A245-4697F1847437}" type="presParOf" srcId="{F2A32DAE-C8A2-4D18-A709-6D699F5CF65E}" destId="{161300DD-F25D-4440-9B97-966E025ACB70}" srcOrd="0" destOrd="0" presId="urn:microsoft.com/office/officeart/2005/8/layout/vList4#1"/>
    <dgm:cxn modelId="{7823D23B-32B9-40AE-90E0-55C59B4747E9}" type="presParOf" srcId="{F2A32DAE-C8A2-4D18-A709-6D699F5CF65E}" destId="{C4729928-31B7-4B32-AC2F-FFC9C8221174}" srcOrd="1" destOrd="0" presId="urn:microsoft.com/office/officeart/2005/8/layout/vList4#1"/>
    <dgm:cxn modelId="{18F4B7A0-44F3-4EB4-B36D-FE6F49ABF0C2}" type="presParOf" srcId="{F2A32DAE-C8A2-4D18-A709-6D699F5CF65E}" destId="{A4D0D9E0-D784-4076-AAB3-F7270F3056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CF586CA9-EF8D-483A-880D-C71D5DF58252}">
      <dgm:prSet phldrT="[Text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1"/>
            </a:rPr>
            <a:t>Высшие школы в структуре ОНК – Институтов – 13</a:t>
          </a:r>
          <a:endParaRPr lang="ru-RU" sz="2000" b="1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algn="l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2"/>
            </a:rPr>
            <a:t>НОЦ –Научно-образовательные центры</a:t>
          </a: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pPr algn="ctr"/>
          <a:r>
            <a:rPr lang="ru-RU" sz="2400" b="1" dirty="0" smtClean="0">
              <a:latin typeface="Georgia" panose="02040502050405020303" pitchFamily="18" charset="0"/>
              <a:hlinkClick xmlns:r="http://schemas.openxmlformats.org/officeDocument/2006/relationships" r:id="rId3"/>
            </a:rPr>
            <a:t>КДЦ- Клинико-диагностический центр</a:t>
          </a:r>
          <a:endParaRPr lang="fr-CH" sz="24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31A0D284-BA15-4F19-B2D9-B5FF48000C5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2"/>
            </a:rPr>
            <a:t>НОЦ «Землеустройство, кадастры и мониторинг земель»</a:t>
          </a:r>
          <a:endParaRPr lang="en-US" b="1" dirty="0">
            <a:latin typeface="Georgia" pitchFamily="18" charset="0"/>
          </a:endParaRPr>
        </a:p>
      </dgm:t>
    </dgm:pt>
    <dgm:pt modelId="{493B813B-2B60-4BEF-BE42-8C2C540B5CC5}" type="parTrans" cxnId="{A359B6EE-AE15-47E2-9021-ECD8434751BB}">
      <dgm:prSet/>
      <dgm:spPr/>
      <dgm:t>
        <a:bodyPr/>
        <a:lstStyle/>
        <a:p>
          <a:endParaRPr lang="ru-RU"/>
        </a:p>
      </dgm:t>
    </dgm:pt>
    <dgm:pt modelId="{97ED6E22-38D1-4F62-BF7C-08B7FF12DDBA}" type="sibTrans" cxnId="{A359B6EE-AE15-47E2-9021-ECD8434751BB}">
      <dgm:prSet/>
      <dgm:spPr/>
      <dgm:t>
        <a:bodyPr/>
        <a:lstStyle/>
        <a:p>
          <a:endParaRPr lang="ru-RU"/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3" custScaleY="104473" custLinFactNeighborY="824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3" custScaleX="50838" custScaleY="57178" custLinFactNeighborX="2527" custLinFactNeighborY="275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1" presStyleCnt="3" custLinFactNeighborY="-27000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1" presStyleCnt="3" custScaleX="68311" custScaleY="52089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4D0D9E0-D784-4076-AAB3-F7270F305658}" type="pres">
      <dgm:prSet presAssocID="{11BE7324-40C3-4641-BFDF-BA6E7103D6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9490E-1C82-4B90-8553-28BCE66338FC}" type="pres">
      <dgm:prSet presAssocID="{87777D27-AE4E-441A-99E4-181C37C43269}" presName="spacer" presStyleCnt="0"/>
      <dgm:spPr/>
    </dgm:pt>
    <dgm:pt modelId="{51D12E53-53F2-4742-A02B-0DA6D60F1285}" type="pres">
      <dgm:prSet presAssocID="{31A0D284-BA15-4F19-B2D9-B5FF48000C50}" presName="comp" presStyleCnt="0"/>
      <dgm:spPr/>
    </dgm:pt>
    <dgm:pt modelId="{0E15A30C-FCA0-4DED-A2FA-9EBA5BBFD0FC}" type="pres">
      <dgm:prSet presAssocID="{31A0D284-BA15-4F19-B2D9-B5FF48000C50}" presName="box" presStyleLbl="node1" presStyleIdx="2" presStyleCnt="3"/>
      <dgm:spPr/>
      <dgm:t>
        <a:bodyPr/>
        <a:lstStyle/>
        <a:p>
          <a:endParaRPr lang="ru-RU"/>
        </a:p>
      </dgm:t>
    </dgm:pt>
    <dgm:pt modelId="{75FC0275-4EF9-4A41-9A77-FD9F1CB8C9FB}" type="pres">
      <dgm:prSet presAssocID="{31A0D284-BA15-4F19-B2D9-B5FF48000C50}" presName="img" presStyleLbl="fgImgPlace1" presStyleIdx="2" presStyleCnt="3"/>
      <dgm:spPr/>
    </dgm:pt>
    <dgm:pt modelId="{61BF625A-1D3A-45E0-896A-F7A0B5CA8999}" type="pres">
      <dgm:prSet presAssocID="{31A0D284-BA15-4F19-B2D9-B5FF48000C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475EA-C8E8-4926-8253-0BD97C9E66A0}" type="presOf" srcId="{31A0D284-BA15-4F19-B2D9-B5FF48000C50}" destId="{0E15A30C-FCA0-4DED-A2FA-9EBA5BBFD0FC}" srcOrd="0" destOrd="0" presId="urn:microsoft.com/office/officeart/2005/8/layout/vList4#1"/>
    <dgm:cxn modelId="{78148FDD-3869-445D-9F06-70B83DEB9BF1}" type="presOf" srcId="{11BE7324-40C3-4641-BFDF-BA6E7103D67F}" destId="{161300DD-F25D-4440-9B97-966E025ACB70}" srcOrd="0" destOrd="0" presId="urn:microsoft.com/office/officeart/2005/8/layout/vList4#1"/>
    <dgm:cxn modelId="{A359B6EE-AE15-47E2-9021-ECD8434751BB}" srcId="{C253F673-A652-41A5-87CD-FC14A1740E26}" destId="{31A0D284-BA15-4F19-B2D9-B5FF48000C50}" srcOrd="2" destOrd="0" parTransId="{493B813B-2B60-4BEF-BE42-8C2C540B5CC5}" sibTransId="{97ED6E22-38D1-4F62-BF7C-08B7FF12DDBA}"/>
    <dgm:cxn modelId="{2917D91D-3DA8-4254-B0FD-2B03A838ACDE}" type="presOf" srcId="{31A0D284-BA15-4F19-B2D9-B5FF48000C50}" destId="{61BF625A-1D3A-45E0-896A-F7A0B5CA8999}" srcOrd="1" destOrd="0" presId="urn:microsoft.com/office/officeart/2005/8/layout/vList4#1"/>
    <dgm:cxn modelId="{7925DC93-13EF-4631-997D-DB09EE2F5701}" type="presOf" srcId="{CF586CA9-EF8D-483A-880D-C71D5DF58252}" destId="{F7AA5DB8-769E-41E9-8712-B8441F748E27}" srcOrd="1" destOrd="0" presId="urn:microsoft.com/office/officeart/2005/8/layout/vList4#1"/>
    <dgm:cxn modelId="{80C3E56C-7A4E-4107-91CE-A8B1A22AFC5A}" type="presOf" srcId="{11BE7324-40C3-4641-BFDF-BA6E7103D67F}" destId="{A4D0D9E0-D784-4076-AAB3-F7270F305658}" srcOrd="1" destOrd="0" presId="urn:microsoft.com/office/officeart/2005/8/layout/vList4#1"/>
    <dgm:cxn modelId="{4471AD68-5FD1-43AA-A78C-0AA4A123F19C}" type="presOf" srcId="{C253F673-A652-41A5-87CD-FC14A1740E26}" destId="{2B7C71E3-1F7D-4C21-8C4D-278ACA6E5973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268A49B4-2A77-4D61-A82A-D7C7F646279B}" type="presOf" srcId="{CF586CA9-EF8D-483A-880D-C71D5DF58252}" destId="{F16C02B9-A3FC-4007-B4C1-AFFD3C6C6C0B}" srcOrd="0" destOrd="0" presId="urn:microsoft.com/office/officeart/2005/8/layout/vList4#1"/>
    <dgm:cxn modelId="{072FF406-A05C-4477-9A6B-9322320B8B7B}" srcId="{C253F673-A652-41A5-87CD-FC14A1740E26}" destId="{11BE7324-40C3-4641-BFDF-BA6E7103D67F}" srcOrd="1" destOrd="0" parTransId="{EB6B2454-3CC1-48D5-AD11-8952FE1490C6}" sibTransId="{87777D27-AE4E-441A-99E4-181C37C43269}"/>
    <dgm:cxn modelId="{5CE954FA-60AC-4A38-8570-BD50C9F57FEE}" type="presParOf" srcId="{2B7C71E3-1F7D-4C21-8C4D-278ACA6E5973}" destId="{9F0C9F1D-7C02-4424-893C-EC5C1D5B677F}" srcOrd="0" destOrd="0" presId="urn:microsoft.com/office/officeart/2005/8/layout/vList4#1"/>
    <dgm:cxn modelId="{0409E6AE-E6B7-4505-A07B-5784762AFAE8}" type="presParOf" srcId="{9F0C9F1D-7C02-4424-893C-EC5C1D5B677F}" destId="{F16C02B9-A3FC-4007-B4C1-AFFD3C6C6C0B}" srcOrd="0" destOrd="0" presId="urn:microsoft.com/office/officeart/2005/8/layout/vList4#1"/>
    <dgm:cxn modelId="{885CA9FE-B025-4CCA-9A5A-1E1ED817A65A}" type="presParOf" srcId="{9F0C9F1D-7C02-4424-893C-EC5C1D5B677F}" destId="{0D5ABCD5-C2A7-401A-BD4B-25F7FC5BEE71}" srcOrd="1" destOrd="0" presId="urn:microsoft.com/office/officeart/2005/8/layout/vList4#1"/>
    <dgm:cxn modelId="{A4634CAD-B2FF-40B4-8EF9-2E8A3F69D141}" type="presParOf" srcId="{9F0C9F1D-7C02-4424-893C-EC5C1D5B677F}" destId="{F7AA5DB8-769E-41E9-8712-B8441F748E27}" srcOrd="2" destOrd="0" presId="urn:microsoft.com/office/officeart/2005/8/layout/vList4#1"/>
    <dgm:cxn modelId="{15180B7A-33F6-4BA0-9B8E-02157C5DAF5C}" type="presParOf" srcId="{2B7C71E3-1F7D-4C21-8C4D-278ACA6E5973}" destId="{C3AB093B-7C8D-4FA5-ABCE-934F420B88AD}" srcOrd="1" destOrd="0" presId="urn:microsoft.com/office/officeart/2005/8/layout/vList4#1"/>
    <dgm:cxn modelId="{A7CC6D85-AB8F-4FA9-A4F8-8C2E284E51BB}" type="presParOf" srcId="{2B7C71E3-1F7D-4C21-8C4D-278ACA6E5973}" destId="{F2A32DAE-C8A2-4D18-A709-6D699F5CF65E}" srcOrd="2" destOrd="0" presId="urn:microsoft.com/office/officeart/2005/8/layout/vList4#1"/>
    <dgm:cxn modelId="{353E62E7-B795-41F6-A245-4697F1847437}" type="presParOf" srcId="{F2A32DAE-C8A2-4D18-A709-6D699F5CF65E}" destId="{161300DD-F25D-4440-9B97-966E025ACB70}" srcOrd="0" destOrd="0" presId="urn:microsoft.com/office/officeart/2005/8/layout/vList4#1"/>
    <dgm:cxn modelId="{7823D23B-32B9-40AE-90E0-55C59B4747E9}" type="presParOf" srcId="{F2A32DAE-C8A2-4D18-A709-6D699F5CF65E}" destId="{C4729928-31B7-4B32-AC2F-FFC9C8221174}" srcOrd="1" destOrd="0" presId="urn:microsoft.com/office/officeart/2005/8/layout/vList4#1"/>
    <dgm:cxn modelId="{18F4B7A0-44F3-4EB4-B36D-FE6F49ABF0C2}" type="presParOf" srcId="{F2A32DAE-C8A2-4D18-A709-6D699F5CF65E}" destId="{A4D0D9E0-D784-4076-AAB3-F7270F305658}" srcOrd="2" destOrd="0" presId="urn:microsoft.com/office/officeart/2005/8/layout/vList4#1"/>
    <dgm:cxn modelId="{506FD2C6-2B39-4D3B-BA23-59469E3F2865}" type="presParOf" srcId="{2B7C71E3-1F7D-4C21-8C4D-278ACA6E5973}" destId="{9569490E-1C82-4B90-8553-28BCE66338FC}" srcOrd="3" destOrd="0" presId="urn:microsoft.com/office/officeart/2005/8/layout/vList4#1"/>
    <dgm:cxn modelId="{CAF5C084-E921-4349-A5AE-7EFE2A0A0B24}" type="presParOf" srcId="{2B7C71E3-1F7D-4C21-8C4D-278ACA6E5973}" destId="{51D12E53-53F2-4742-A02B-0DA6D60F1285}" srcOrd="4" destOrd="0" presId="urn:microsoft.com/office/officeart/2005/8/layout/vList4#1"/>
    <dgm:cxn modelId="{DFD703B2-7AD2-4EAC-9FFB-D54D4968292C}" type="presParOf" srcId="{51D12E53-53F2-4742-A02B-0DA6D60F1285}" destId="{0E15A30C-FCA0-4DED-A2FA-9EBA5BBFD0FC}" srcOrd="0" destOrd="0" presId="urn:microsoft.com/office/officeart/2005/8/layout/vList4#1"/>
    <dgm:cxn modelId="{F75C1998-3D96-4F77-A38A-BE84422383CA}" type="presParOf" srcId="{51D12E53-53F2-4742-A02B-0DA6D60F1285}" destId="{75FC0275-4EF9-4A41-9A77-FD9F1CB8C9FB}" srcOrd="1" destOrd="0" presId="urn:microsoft.com/office/officeart/2005/8/layout/vList4#1"/>
    <dgm:cxn modelId="{79130B0A-A6DE-4FE3-9C45-A7A3BF94A067}" type="presParOf" srcId="{51D12E53-53F2-4742-A02B-0DA6D60F1285}" destId="{61BF625A-1D3A-45E0-896A-F7A0B5CA899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CF586CA9-EF8D-483A-880D-C71D5DF58252}">
      <dgm:prSet phldrT="[Text]" custT="1"/>
      <dgm:spPr/>
      <dgm:t>
        <a:bodyPr/>
        <a:lstStyle/>
        <a:p>
          <a:pPr algn="just"/>
          <a:r>
            <a:rPr lang="ru-RU" sz="1800" b="1" i="0" dirty="0" smtClean="0">
              <a:latin typeface="Georgia" panose="02040502050405020303" pitchFamily="18" charset="0"/>
            </a:rPr>
            <a:t>СТУДЕНЧЕСКИЕ СООБЩЕСТВА</a:t>
          </a:r>
        </a:p>
        <a:p>
          <a:pPr algn="just"/>
          <a:r>
            <a:rPr lang="ru-RU" sz="1800" b="1" i="0" dirty="0" smtClean="0">
              <a:latin typeface="Georgia" panose="02040502050405020303" pitchFamily="18" charset="0"/>
            </a:rPr>
            <a:t>Десятки творческих групп, студий, интеллектуальных клубов, экологических объединений, волонтерских и общественных центров, дающих широкие возможности для реализации каждому студенту</a:t>
          </a:r>
          <a:endParaRPr lang="en-US" sz="1800" b="1" dirty="0"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pPr algn="ctr"/>
          <a:r>
            <a:rPr lang="ru-RU" sz="1800" b="1" i="0" dirty="0" smtClean="0">
              <a:latin typeface="Georgia" panose="02040502050405020303" pitchFamily="18" charset="0"/>
            </a:rPr>
            <a:t>РАЗНООБРАЗИЕ КУЛЬТУР</a:t>
          </a:r>
        </a:p>
        <a:p>
          <a:pPr algn="ctr"/>
          <a:r>
            <a:rPr lang="ru-RU" sz="1800" b="1" i="0" dirty="0" smtClean="0">
              <a:latin typeface="Georgia" panose="02040502050405020303" pitchFamily="18" charset="0"/>
            </a:rPr>
            <a:t>В БФУ им. И. Канта учатся студенты из 44 стран мира и 85 регионов России, общаясь друг с другом на десятке языков и привнося в жизнь студенческого сообщества родные традиции и </a:t>
          </a:r>
          <a:r>
            <a:rPr lang="ru-RU" sz="1800" b="1" i="0" dirty="0" err="1" smtClean="0">
              <a:latin typeface="Georgia" panose="02040502050405020303" pitchFamily="18" charset="0"/>
            </a:rPr>
            <a:t>мультикультурализм</a:t>
          </a:r>
          <a:r>
            <a:rPr lang="ru-RU" sz="1800" b="1" i="0" dirty="0" smtClean="0">
              <a:latin typeface="Georgia" panose="02040502050405020303" pitchFamily="18" charset="0"/>
            </a:rPr>
            <a:t>.</a:t>
          </a:r>
          <a:endParaRPr lang="fr-CH" sz="16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2" custScaleY="104473" custLinFactNeighborX="702" custLinFactNeighborY="617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2" custScaleX="50838" custScaleY="57178" custLinFactNeighborX="2527" custLinFactNeighborY="275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1" presStyleCnt="2" custLinFactNeighborY="-3354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1" presStyleCnt="2" custScaleX="68311" custScaleY="52089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4D0D9E0-D784-4076-AAB3-F7270F305658}" type="pres">
      <dgm:prSet presAssocID="{11BE7324-40C3-4641-BFDF-BA6E7103D67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48FDD-3869-445D-9F06-70B83DEB9BF1}" type="presOf" srcId="{11BE7324-40C3-4641-BFDF-BA6E7103D67F}" destId="{161300DD-F25D-4440-9B97-966E025ACB70}" srcOrd="0" destOrd="0" presId="urn:microsoft.com/office/officeart/2005/8/layout/vList4#1"/>
    <dgm:cxn modelId="{7925DC93-13EF-4631-997D-DB09EE2F5701}" type="presOf" srcId="{CF586CA9-EF8D-483A-880D-C71D5DF58252}" destId="{F7AA5DB8-769E-41E9-8712-B8441F748E27}" srcOrd="1" destOrd="0" presId="urn:microsoft.com/office/officeart/2005/8/layout/vList4#1"/>
    <dgm:cxn modelId="{80C3E56C-7A4E-4107-91CE-A8B1A22AFC5A}" type="presOf" srcId="{11BE7324-40C3-4641-BFDF-BA6E7103D67F}" destId="{A4D0D9E0-D784-4076-AAB3-F7270F305658}" srcOrd="1" destOrd="0" presId="urn:microsoft.com/office/officeart/2005/8/layout/vList4#1"/>
    <dgm:cxn modelId="{4471AD68-5FD1-43AA-A78C-0AA4A123F19C}" type="presOf" srcId="{C253F673-A652-41A5-87CD-FC14A1740E26}" destId="{2B7C71E3-1F7D-4C21-8C4D-278ACA6E5973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268A49B4-2A77-4D61-A82A-D7C7F646279B}" type="presOf" srcId="{CF586CA9-EF8D-483A-880D-C71D5DF58252}" destId="{F16C02B9-A3FC-4007-B4C1-AFFD3C6C6C0B}" srcOrd="0" destOrd="0" presId="urn:microsoft.com/office/officeart/2005/8/layout/vList4#1"/>
    <dgm:cxn modelId="{072FF406-A05C-4477-9A6B-9322320B8B7B}" srcId="{C253F673-A652-41A5-87CD-FC14A1740E26}" destId="{11BE7324-40C3-4641-BFDF-BA6E7103D67F}" srcOrd="1" destOrd="0" parTransId="{EB6B2454-3CC1-48D5-AD11-8952FE1490C6}" sibTransId="{87777D27-AE4E-441A-99E4-181C37C43269}"/>
    <dgm:cxn modelId="{5CE954FA-60AC-4A38-8570-BD50C9F57FEE}" type="presParOf" srcId="{2B7C71E3-1F7D-4C21-8C4D-278ACA6E5973}" destId="{9F0C9F1D-7C02-4424-893C-EC5C1D5B677F}" srcOrd="0" destOrd="0" presId="urn:microsoft.com/office/officeart/2005/8/layout/vList4#1"/>
    <dgm:cxn modelId="{0409E6AE-E6B7-4505-A07B-5784762AFAE8}" type="presParOf" srcId="{9F0C9F1D-7C02-4424-893C-EC5C1D5B677F}" destId="{F16C02B9-A3FC-4007-B4C1-AFFD3C6C6C0B}" srcOrd="0" destOrd="0" presId="urn:microsoft.com/office/officeart/2005/8/layout/vList4#1"/>
    <dgm:cxn modelId="{885CA9FE-B025-4CCA-9A5A-1E1ED817A65A}" type="presParOf" srcId="{9F0C9F1D-7C02-4424-893C-EC5C1D5B677F}" destId="{0D5ABCD5-C2A7-401A-BD4B-25F7FC5BEE71}" srcOrd="1" destOrd="0" presId="urn:microsoft.com/office/officeart/2005/8/layout/vList4#1"/>
    <dgm:cxn modelId="{A4634CAD-B2FF-40B4-8EF9-2E8A3F69D141}" type="presParOf" srcId="{9F0C9F1D-7C02-4424-893C-EC5C1D5B677F}" destId="{F7AA5DB8-769E-41E9-8712-B8441F748E27}" srcOrd="2" destOrd="0" presId="urn:microsoft.com/office/officeart/2005/8/layout/vList4#1"/>
    <dgm:cxn modelId="{15180B7A-33F6-4BA0-9B8E-02157C5DAF5C}" type="presParOf" srcId="{2B7C71E3-1F7D-4C21-8C4D-278ACA6E5973}" destId="{C3AB093B-7C8D-4FA5-ABCE-934F420B88AD}" srcOrd="1" destOrd="0" presId="urn:microsoft.com/office/officeart/2005/8/layout/vList4#1"/>
    <dgm:cxn modelId="{A7CC6D85-AB8F-4FA9-A4F8-8C2E284E51BB}" type="presParOf" srcId="{2B7C71E3-1F7D-4C21-8C4D-278ACA6E5973}" destId="{F2A32DAE-C8A2-4D18-A709-6D699F5CF65E}" srcOrd="2" destOrd="0" presId="urn:microsoft.com/office/officeart/2005/8/layout/vList4#1"/>
    <dgm:cxn modelId="{353E62E7-B795-41F6-A245-4697F1847437}" type="presParOf" srcId="{F2A32DAE-C8A2-4D18-A709-6D699F5CF65E}" destId="{161300DD-F25D-4440-9B97-966E025ACB70}" srcOrd="0" destOrd="0" presId="urn:microsoft.com/office/officeart/2005/8/layout/vList4#1"/>
    <dgm:cxn modelId="{7823D23B-32B9-40AE-90E0-55C59B4747E9}" type="presParOf" srcId="{F2A32DAE-C8A2-4D18-A709-6D699F5CF65E}" destId="{C4729928-31B7-4B32-AC2F-FFC9C8221174}" srcOrd="1" destOrd="0" presId="urn:microsoft.com/office/officeart/2005/8/layout/vList4#1"/>
    <dgm:cxn modelId="{18F4B7A0-44F3-4EB4-B36D-FE6F49ABF0C2}" type="presParOf" srcId="{F2A32DAE-C8A2-4D18-A709-6D699F5CF65E}" destId="{A4D0D9E0-D784-4076-AAB3-F7270F3056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CF586CA9-EF8D-483A-880D-C71D5DF58252}">
      <dgm:prSet phldrT="[Text]" custT="1"/>
      <dgm:spPr/>
      <dgm:t>
        <a:bodyPr/>
        <a:lstStyle/>
        <a:p>
          <a:pPr algn="just"/>
          <a:r>
            <a:rPr lang="ru-RU" sz="1800" b="1" i="0" dirty="0" smtClean="0">
              <a:latin typeface="Georgia" panose="02040502050405020303" pitchFamily="18" charset="0"/>
            </a:rPr>
            <a:t>КАЛИНИНГРАДСКАЯ ОБЛАСТЬ</a:t>
          </a:r>
        </a:p>
        <a:p>
          <a:pPr algn="just"/>
          <a:r>
            <a:rPr lang="ru-RU" sz="1800" b="1" i="0" dirty="0" smtClean="0">
              <a:latin typeface="Georgia" panose="02040502050405020303" pitchFamily="18" charset="0"/>
            </a:rPr>
            <a:t>Самый необычный регион России. Здесь, в центре Европы, старинные замки, форты, мощеные улицы, бесконечные пляжи Балтийского моря и мягкий климат. </a:t>
          </a:r>
          <a:endParaRPr lang="en-US" sz="1800" b="1" dirty="0"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pPr algn="ctr"/>
          <a:r>
            <a:rPr lang="ru-RU" sz="1800" b="1" i="0" dirty="0" smtClean="0">
              <a:latin typeface="Georgia" panose="02040502050405020303" pitchFamily="18" charset="0"/>
            </a:rPr>
            <a:t>Миссия</a:t>
          </a:r>
        </a:p>
        <a:p>
          <a:pPr algn="ctr"/>
          <a:r>
            <a:rPr lang="ru-RU" sz="1800" b="1" i="0" dirty="0" smtClean="0">
              <a:latin typeface="Georgia" panose="02040502050405020303" pitchFamily="18" charset="0"/>
            </a:rPr>
            <a:t>Объединяя времена и страны на нашей земле, совместными усилиями поколений «университетских людей», мы производим желаемое и управляемое будущее для каждого и обеспечиваем свой вклад в достижение целей национального развития.</a:t>
          </a:r>
          <a:endParaRPr lang="fr-CH" sz="18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2" custScaleY="104473" custLinFactNeighborX="702" custLinFactNeighborY="617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2" custScaleX="50838" custScaleY="57178" custLinFactNeighborX="2527" custLinFactNeighborY="275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1" presStyleCnt="2" custLinFactNeighborX="-848" custLinFactNeighborY="239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1" presStyleCnt="2" custScaleX="68311" custScaleY="52089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4D0D9E0-D784-4076-AAB3-F7270F305658}" type="pres">
      <dgm:prSet presAssocID="{11BE7324-40C3-4641-BFDF-BA6E7103D67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48FDD-3869-445D-9F06-70B83DEB9BF1}" type="presOf" srcId="{11BE7324-40C3-4641-BFDF-BA6E7103D67F}" destId="{161300DD-F25D-4440-9B97-966E025ACB70}" srcOrd="0" destOrd="0" presId="urn:microsoft.com/office/officeart/2005/8/layout/vList4#1"/>
    <dgm:cxn modelId="{7925DC93-13EF-4631-997D-DB09EE2F5701}" type="presOf" srcId="{CF586CA9-EF8D-483A-880D-C71D5DF58252}" destId="{F7AA5DB8-769E-41E9-8712-B8441F748E27}" srcOrd="1" destOrd="0" presId="urn:microsoft.com/office/officeart/2005/8/layout/vList4#1"/>
    <dgm:cxn modelId="{80C3E56C-7A4E-4107-91CE-A8B1A22AFC5A}" type="presOf" srcId="{11BE7324-40C3-4641-BFDF-BA6E7103D67F}" destId="{A4D0D9E0-D784-4076-AAB3-F7270F305658}" srcOrd="1" destOrd="0" presId="urn:microsoft.com/office/officeart/2005/8/layout/vList4#1"/>
    <dgm:cxn modelId="{4471AD68-5FD1-43AA-A78C-0AA4A123F19C}" type="presOf" srcId="{C253F673-A652-41A5-87CD-FC14A1740E26}" destId="{2B7C71E3-1F7D-4C21-8C4D-278ACA6E5973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268A49B4-2A77-4D61-A82A-D7C7F646279B}" type="presOf" srcId="{CF586CA9-EF8D-483A-880D-C71D5DF58252}" destId="{F16C02B9-A3FC-4007-B4C1-AFFD3C6C6C0B}" srcOrd="0" destOrd="0" presId="urn:microsoft.com/office/officeart/2005/8/layout/vList4#1"/>
    <dgm:cxn modelId="{072FF406-A05C-4477-9A6B-9322320B8B7B}" srcId="{C253F673-A652-41A5-87CD-FC14A1740E26}" destId="{11BE7324-40C3-4641-BFDF-BA6E7103D67F}" srcOrd="1" destOrd="0" parTransId="{EB6B2454-3CC1-48D5-AD11-8952FE1490C6}" sibTransId="{87777D27-AE4E-441A-99E4-181C37C43269}"/>
    <dgm:cxn modelId="{5CE954FA-60AC-4A38-8570-BD50C9F57FEE}" type="presParOf" srcId="{2B7C71E3-1F7D-4C21-8C4D-278ACA6E5973}" destId="{9F0C9F1D-7C02-4424-893C-EC5C1D5B677F}" srcOrd="0" destOrd="0" presId="urn:microsoft.com/office/officeart/2005/8/layout/vList4#1"/>
    <dgm:cxn modelId="{0409E6AE-E6B7-4505-A07B-5784762AFAE8}" type="presParOf" srcId="{9F0C9F1D-7C02-4424-893C-EC5C1D5B677F}" destId="{F16C02B9-A3FC-4007-B4C1-AFFD3C6C6C0B}" srcOrd="0" destOrd="0" presId="urn:microsoft.com/office/officeart/2005/8/layout/vList4#1"/>
    <dgm:cxn modelId="{885CA9FE-B025-4CCA-9A5A-1E1ED817A65A}" type="presParOf" srcId="{9F0C9F1D-7C02-4424-893C-EC5C1D5B677F}" destId="{0D5ABCD5-C2A7-401A-BD4B-25F7FC5BEE71}" srcOrd="1" destOrd="0" presId="urn:microsoft.com/office/officeart/2005/8/layout/vList4#1"/>
    <dgm:cxn modelId="{A4634CAD-B2FF-40B4-8EF9-2E8A3F69D141}" type="presParOf" srcId="{9F0C9F1D-7C02-4424-893C-EC5C1D5B677F}" destId="{F7AA5DB8-769E-41E9-8712-B8441F748E27}" srcOrd="2" destOrd="0" presId="urn:microsoft.com/office/officeart/2005/8/layout/vList4#1"/>
    <dgm:cxn modelId="{15180B7A-33F6-4BA0-9B8E-02157C5DAF5C}" type="presParOf" srcId="{2B7C71E3-1F7D-4C21-8C4D-278ACA6E5973}" destId="{C3AB093B-7C8D-4FA5-ABCE-934F420B88AD}" srcOrd="1" destOrd="0" presId="urn:microsoft.com/office/officeart/2005/8/layout/vList4#1"/>
    <dgm:cxn modelId="{A7CC6D85-AB8F-4FA9-A4F8-8C2E284E51BB}" type="presParOf" srcId="{2B7C71E3-1F7D-4C21-8C4D-278ACA6E5973}" destId="{F2A32DAE-C8A2-4D18-A709-6D699F5CF65E}" srcOrd="2" destOrd="0" presId="urn:microsoft.com/office/officeart/2005/8/layout/vList4#1"/>
    <dgm:cxn modelId="{353E62E7-B795-41F6-A245-4697F1847437}" type="presParOf" srcId="{F2A32DAE-C8A2-4D18-A709-6D699F5CF65E}" destId="{161300DD-F25D-4440-9B97-966E025ACB70}" srcOrd="0" destOrd="0" presId="urn:microsoft.com/office/officeart/2005/8/layout/vList4#1"/>
    <dgm:cxn modelId="{7823D23B-32B9-40AE-90E0-55C59B4747E9}" type="presParOf" srcId="{F2A32DAE-C8A2-4D18-A709-6D699F5CF65E}" destId="{C4729928-31B7-4B32-AC2F-FFC9C8221174}" srcOrd="1" destOrd="0" presId="urn:microsoft.com/office/officeart/2005/8/layout/vList4#1"/>
    <dgm:cxn modelId="{18F4B7A0-44F3-4EB4-B36D-FE6F49ABF0C2}" type="presParOf" srcId="{F2A32DAE-C8A2-4D18-A709-6D699F5CF65E}" destId="{A4D0D9E0-D784-4076-AAB3-F7270F3056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List4#1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CF586CA9-EF8D-483A-880D-C71D5DF58252}">
      <dgm:prSet phldrT="[Text]" custT="1"/>
      <dgm:spPr/>
      <dgm:t>
        <a:bodyPr/>
        <a:lstStyle/>
        <a:p>
          <a:pPr algn="just"/>
          <a:r>
            <a:rPr lang="ru-RU" sz="1800" b="1" dirty="0" smtClean="0">
              <a:latin typeface="Georgia" panose="02040502050405020303" pitchFamily="18" charset="0"/>
            </a:rPr>
            <a:t>БФУ имени И. Канта является одним из шести вузов, в которых будет реализован пилотный проект реформы высшего образования в России. Проектом предусмотрено три уровня образования: базовое высшее, специализированное высшее и профессиональное — аспирантура</a:t>
          </a:r>
          <a:r>
            <a:rPr lang="ru-RU" sz="1800" b="1" dirty="0" smtClean="0"/>
            <a:t>. </a:t>
          </a:r>
          <a:endParaRPr lang="en-US" sz="1800" b="1" dirty="0">
            <a:latin typeface="Georgia" pitchFamily="18" charset="0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11BE7324-40C3-4641-BFDF-BA6E7103D67F}">
      <dgm:prSet custT="1"/>
      <dgm:spPr/>
      <dgm:t>
        <a:bodyPr/>
        <a:lstStyle/>
        <a:p>
          <a:pPr algn="ctr"/>
          <a:r>
            <a:rPr lang="ru-RU" sz="1800" b="1" dirty="0" smtClean="0">
              <a:latin typeface="Georgia" panose="02040502050405020303" pitchFamily="18" charset="0"/>
            </a:rPr>
            <a:t>Пилотный проект внедряется в БФУ имени И. Канта в несколько этапов. </a:t>
          </a:r>
        </a:p>
        <a:p>
          <a:pPr algn="ctr"/>
          <a:r>
            <a:rPr lang="ru-RU" sz="1800" b="1" dirty="0" smtClean="0">
              <a:latin typeface="Georgia" panose="02040502050405020303" pitchFamily="18" charset="0"/>
            </a:rPr>
            <a:t>2023-2024 учебном году университет выбрал три направления, где сложилась потребность в </a:t>
          </a:r>
          <a:r>
            <a:rPr lang="ru-RU" sz="1800" b="1" dirty="0" err="1" smtClean="0">
              <a:latin typeface="Georgia" panose="02040502050405020303" pitchFamily="18" charset="0"/>
            </a:rPr>
            <a:t>специалитете</a:t>
          </a:r>
          <a:r>
            <a:rPr lang="ru-RU" sz="1800" b="1" dirty="0" smtClean="0">
              <a:latin typeface="Georgia" panose="02040502050405020303" pitchFamily="18" charset="0"/>
            </a:rPr>
            <a:t> с пролонгированным сроком обучения: химические науки, юриспруденция, педагогика.  </a:t>
          </a:r>
          <a:endParaRPr lang="fr-CH" sz="1800" b="1" dirty="0">
            <a:latin typeface="Georgia" pitchFamily="18" charset="0"/>
          </a:endParaRPr>
        </a:p>
      </dgm:t>
    </dgm:pt>
    <dgm:pt modelId="{EB6B2454-3CC1-48D5-AD11-8952FE1490C6}" type="par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87777D27-AE4E-441A-99E4-181C37C43269}" type="sibTrans" cxnId="{072FF406-A05C-4477-9A6B-9322320B8B7B}">
      <dgm:prSet/>
      <dgm:spPr/>
      <dgm:t>
        <a:bodyPr/>
        <a:lstStyle/>
        <a:p>
          <a:pPr algn="ctr"/>
          <a:endParaRPr lang="fr-CH" sz="1600" b="1">
            <a:latin typeface="Georgia" panose="02040502050405020303" pitchFamily="18" charset="0"/>
          </a:endParaRPr>
        </a:p>
      </dgm:t>
    </dgm:pt>
    <dgm:pt modelId="{2B7C71E3-1F7D-4C21-8C4D-278ACA6E5973}" type="pres">
      <dgm:prSet presAssocID="{C253F673-A652-41A5-87CD-FC14A1740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C9F1D-7C02-4424-893C-EC5C1D5B677F}" type="pres">
      <dgm:prSet presAssocID="{CF586CA9-EF8D-483A-880D-C71D5DF58252}" presName="comp" presStyleCnt="0"/>
      <dgm:spPr/>
    </dgm:pt>
    <dgm:pt modelId="{F16C02B9-A3FC-4007-B4C1-AFFD3C6C6C0B}" type="pres">
      <dgm:prSet presAssocID="{CF586CA9-EF8D-483A-880D-C71D5DF58252}" presName="box" presStyleLbl="node1" presStyleIdx="0" presStyleCnt="2" custScaleY="104473" custLinFactNeighborX="702" custLinFactNeighborY="617"/>
      <dgm:spPr/>
      <dgm:t>
        <a:bodyPr/>
        <a:lstStyle/>
        <a:p>
          <a:endParaRPr lang="ru-RU"/>
        </a:p>
      </dgm:t>
    </dgm:pt>
    <dgm:pt modelId="{0D5ABCD5-C2A7-401A-BD4B-25F7FC5BEE71}" type="pres">
      <dgm:prSet presAssocID="{CF586CA9-EF8D-483A-880D-C71D5DF58252}" presName="img" presStyleLbl="fgImgPlace1" presStyleIdx="0" presStyleCnt="2" custScaleX="50838" custScaleY="57178" custLinFactNeighborX="2527" custLinFactNeighborY="275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7AA5DB8-769E-41E9-8712-B8441F748E27}" type="pres">
      <dgm:prSet presAssocID="{CF586CA9-EF8D-483A-880D-C71D5DF582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093B-7C8D-4FA5-ABCE-934F420B88AD}" type="pres">
      <dgm:prSet presAssocID="{17E9FD21-EC3B-4E92-883D-48D1FC440C0F}" presName="spacer" presStyleCnt="0"/>
      <dgm:spPr/>
    </dgm:pt>
    <dgm:pt modelId="{F2A32DAE-C8A2-4D18-A709-6D699F5CF65E}" type="pres">
      <dgm:prSet presAssocID="{11BE7324-40C3-4641-BFDF-BA6E7103D67F}" presName="comp" presStyleCnt="0"/>
      <dgm:spPr/>
    </dgm:pt>
    <dgm:pt modelId="{161300DD-F25D-4440-9B97-966E025ACB70}" type="pres">
      <dgm:prSet presAssocID="{11BE7324-40C3-4641-BFDF-BA6E7103D67F}" presName="box" presStyleLbl="node1" presStyleIdx="1" presStyleCnt="2" custLinFactNeighborX="-848" custLinFactNeighborY="239"/>
      <dgm:spPr/>
      <dgm:t>
        <a:bodyPr/>
        <a:lstStyle/>
        <a:p>
          <a:endParaRPr lang="ru-RU"/>
        </a:p>
      </dgm:t>
    </dgm:pt>
    <dgm:pt modelId="{C4729928-31B7-4B32-AC2F-FFC9C8221174}" type="pres">
      <dgm:prSet presAssocID="{11BE7324-40C3-4641-BFDF-BA6E7103D67F}" presName="img" presStyleLbl="fgImgPlace1" presStyleIdx="1" presStyleCnt="2" custScaleX="68311" custScaleY="52089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4D0D9E0-D784-4076-AAB3-F7270F305658}" type="pres">
      <dgm:prSet presAssocID="{11BE7324-40C3-4641-BFDF-BA6E7103D67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48FDD-3869-445D-9F06-70B83DEB9BF1}" type="presOf" srcId="{11BE7324-40C3-4641-BFDF-BA6E7103D67F}" destId="{161300DD-F25D-4440-9B97-966E025ACB70}" srcOrd="0" destOrd="0" presId="urn:microsoft.com/office/officeart/2005/8/layout/vList4#1"/>
    <dgm:cxn modelId="{7925DC93-13EF-4631-997D-DB09EE2F5701}" type="presOf" srcId="{CF586CA9-EF8D-483A-880D-C71D5DF58252}" destId="{F7AA5DB8-769E-41E9-8712-B8441F748E27}" srcOrd="1" destOrd="0" presId="urn:microsoft.com/office/officeart/2005/8/layout/vList4#1"/>
    <dgm:cxn modelId="{80C3E56C-7A4E-4107-91CE-A8B1A22AFC5A}" type="presOf" srcId="{11BE7324-40C3-4641-BFDF-BA6E7103D67F}" destId="{A4D0D9E0-D784-4076-AAB3-F7270F305658}" srcOrd="1" destOrd="0" presId="urn:microsoft.com/office/officeart/2005/8/layout/vList4#1"/>
    <dgm:cxn modelId="{4471AD68-5FD1-43AA-A78C-0AA4A123F19C}" type="presOf" srcId="{C253F673-A652-41A5-87CD-FC14A1740E26}" destId="{2B7C71E3-1F7D-4C21-8C4D-278ACA6E5973}" srcOrd="0" destOrd="0" presId="urn:microsoft.com/office/officeart/2005/8/layout/vList4#1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268A49B4-2A77-4D61-A82A-D7C7F646279B}" type="presOf" srcId="{CF586CA9-EF8D-483A-880D-C71D5DF58252}" destId="{F16C02B9-A3FC-4007-B4C1-AFFD3C6C6C0B}" srcOrd="0" destOrd="0" presId="urn:microsoft.com/office/officeart/2005/8/layout/vList4#1"/>
    <dgm:cxn modelId="{072FF406-A05C-4477-9A6B-9322320B8B7B}" srcId="{C253F673-A652-41A5-87CD-FC14A1740E26}" destId="{11BE7324-40C3-4641-BFDF-BA6E7103D67F}" srcOrd="1" destOrd="0" parTransId="{EB6B2454-3CC1-48D5-AD11-8952FE1490C6}" sibTransId="{87777D27-AE4E-441A-99E4-181C37C43269}"/>
    <dgm:cxn modelId="{5CE954FA-60AC-4A38-8570-BD50C9F57FEE}" type="presParOf" srcId="{2B7C71E3-1F7D-4C21-8C4D-278ACA6E5973}" destId="{9F0C9F1D-7C02-4424-893C-EC5C1D5B677F}" srcOrd="0" destOrd="0" presId="urn:microsoft.com/office/officeart/2005/8/layout/vList4#1"/>
    <dgm:cxn modelId="{0409E6AE-E6B7-4505-A07B-5784762AFAE8}" type="presParOf" srcId="{9F0C9F1D-7C02-4424-893C-EC5C1D5B677F}" destId="{F16C02B9-A3FC-4007-B4C1-AFFD3C6C6C0B}" srcOrd="0" destOrd="0" presId="urn:microsoft.com/office/officeart/2005/8/layout/vList4#1"/>
    <dgm:cxn modelId="{885CA9FE-B025-4CCA-9A5A-1E1ED817A65A}" type="presParOf" srcId="{9F0C9F1D-7C02-4424-893C-EC5C1D5B677F}" destId="{0D5ABCD5-C2A7-401A-BD4B-25F7FC5BEE71}" srcOrd="1" destOrd="0" presId="urn:microsoft.com/office/officeart/2005/8/layout/vList4#1"/>
    <dgm:cxn modelId="{A4634CAD-B2FF-40B4-8EF9-2E8A3F69D141}" type="presParOf" srcId="{9F0C9F1D-7C02-4424-893C-EC5C1D5B677F}" destId="{F7AA5DB8-769E-41E9-8712-B8441F748E27}" srcOrd="2" destOrd="0" presId="urn:microsoft.com/office/officeart/2005/8/layout/vList4#1"/>
    <dgm:cxn modelId="{15180B7A-33F6-4BA0-9B8E-02157C5DAF5C}" type="presParOf" srcId="{2B7C71E3-1F7D-4C21-8C4D-278ACA6E5973}" destId="{C3AB093B-7C8D-4FA5-ABCE-934F420B88AD}" srcOrd="1" destOrd="0" presId="urn:microsoft.com/office/officeart/2005/8/layout/vList4#1"/>
    <dgm:cxn modelId="{A7CC6D85-AB8F-4FA9-A4F8-8C2E284E51BB}" type="presParOf" srcId="{2B7C71E3-1F7D-4C21-8C4D-278ACA6E5973}" destId="{F2A32DAE-C8A2-4D18-A709-6D699F5CF65E}" srcOrd="2" destOrd="0" presId="urn:microsoft.com/office/officeart/2005/8/layout/vList4#1"/>
    <dgm:cxn modelId="{353E62E7-B795-41F6-A245-4697F1847437}" type="presParOf" srcId="{F2A32DAE-C8A2-4D18-A709-6D699F5CF65E}" destId="{161300DD-F25D-4440-9B97-966E025ACB70}" srcOrd="0" destOrd="0" presId="urn:microsoft.com/office/officeart/2005/8/layout/vList4#1"/>
    <dgm:cxn modelId="{7823D23B-32B9-40AE-90E0-55C59B4747E9}" type="presParOf" srcId="{F2A32DAE-C8A2-4D18-A709-6D699F5CF65E}" destId="{C4729928-31B7-4B32-AC2F-FFC9C8221174}" srcOrd="1" destOrd="0" presId="urn:microsoft.com/office/officeart/2005/8/layout/vList4#1"/>
    <dgm:cxn modelId="{18F4B7A0-44F3-4EB4-B36D-FE6F49ABF0C2}" type="presParOf" srcId="{F2A32DAE-C8A2-4D18-A709-6D699F5CF65E}" destId="{A4D0D9E0-D784-4076-AAB3-F7270F3056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3E2FCE-92B3-4213-8D6C-AD2D9F9547F4}" type="doc">
      <dgm:prSet loTypeId="urn:microsoft.com/office/officeart/2005/8/layout/vList2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fr-CH"/>
        </a:p>
      </dgm:t>
    </dgm:pt>
    <dgm:pt modelId="{5733F700-2009-4575-9DCC-E5AA3E2110E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В пилотный проект вошли 7 образовательных программ базового и специализированного высшего образования по следующим направлениям подготовки:</a:t>
          </a:r>
          <a:endParaRPr lang="fr-CH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6D069D16-E012-44A9-BBF7-A29003AB57A8}" type="parTrans" cxnId="{BABCFCB2-36A6-4414-B1E7-5BD40F9141B0}">
      <dgm:prSet/>
      <dgm:spPr/>
      <dgm:t>
        <a:bodyPr/>
        <a:lstStyle/>
        <a:p>
          <a:endParaRPr lang="fr-CH"/>
        </a:p>
      </dgm:t>
    </dgm:pt>
    <dgm:pt modelId="{B708EECD-2A18-4820-A2AC-D921F73DFBD0}" type="sibTrans" cxnId="{BABCFCB2-36A6-4414-B1E7-5BD40F9141B0}">
      <dgm:prSet/>
      <dgm:spPr/>
      <dgm:t>
        <a:bodyPr/>
        <a:lstStyle/>
        <a:p>
          <a:endParaRPr lang="fr-CH"/>
        </a:p>
      </dgm:t>
    </dgm:pt>
    <dgm:pt modelId="{A3A9ED90-467F-4D62-9BA0-60DD23BF467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МЕТОДОЛОГИЯ И ТЕХНОЛОГИЯ ПРОФЕССИОНАЛЬНОГО ОБРАЗОВАНИЯ</a:t>
          </a:r>
          <a:endParaRPr lang="fr-CH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35918316-A760-4B90-B911-C9C59FD3039F}" type="parTrans" cxnId="{E9A40770-540E-4EFE-896A-8F2F7ACCFABC}">
      <dgm:prSet/>
      <dgm:spPr/>
      <dgm:t>
        <a:bodyPr/>
        <a:lstStyle/>
        <a:p>
          <a:endParaRPr lang="ru-RU"/>
        </a:p>
      </dgm:t>
    </dgm:pt>
    <dgm:pt modelId="{F219AD83-7D2C-435F-92BB-4CA0E14BFDA4}" type="sibTrans" cxnId="{E9A40770-540E-4EFE-896A-8F2F7ACCFABC}">
      <dgm:prSet/>
      <dgm:spPr/>
      <dgm:t>
        <a:bodyPr/>
        <a:lstStyle/>
        <a:p>
          <a:endParaRPr lang="ru-RU"/>
        </a:p>
      </dgm:t>
    </dgm:pt>
    <dgm:pt modelId="{C8BF7B5E-60C8-472C-B8EE-140037F0CF4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ЮРИСПРУДЕНЦИЯ</a:t>
          </a:r>
          <a:endParaRPr lang="fr-CH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AF9060FD-4D64-4C59-AFB4-6163ED9D4CEE}" type="parTrans" cxnId="{BB238CDA-1055-4BD7-B1B0-7F1984E69B0D}">
      <dgm:prSet/>
      <dgm:spPr/>
      <dgm:t>
        <a:bodyPr/>
        <a:lstStyle/>
        <a:p>
          <a:endParaRPr lang="ru-RU"/>
        </a:p>
      </dgm:t>
    </dgm:pt>
    <dgm:pt modelId="{663E8995-1CA2-4E87-93B1-FB66CE2C2459}" type="sibTrans" cxnId="{BB238CDA-1055-4BD7-B1B0-7F1984E69B0D}">
      <dgm:prSet/>
      <dgm:spPr/>
      <dgm:t>
        <a:bodyPr/>
        <a:lstStyle/>
        <a:p>
          <a:endParaRPr lang="ru-RU"/>
        </a:p>
      </dgm:t>
    </dgm:pt>
    <dgm:pt modelId="{F68293EA-A084-42C1-ADF5-33C2B1157A37}">
      <dgm:prSet phldrT="[Текст]" custT="1"/>
      <dgm:spPr/>
      <dgm:t>
        <a:bodyPr/>
        <a:lstStyle/>
        <a:p>
          <a:endParaRPr lang="fr-CH" sz="2000" b="1" dirty="0">
            <a:latin typeface="Georgia" pitchFamily="18" charset="0"/>
          </a:endParaRPr>
        </a:p>
      </dgm:t>
    </dgm:pt>
    <dgm:pt modelId="{0AF7992F-C561-4BCC-B818-AA2ECCFA56B2}" type="parTrans" cxnId="{5CEF250B-30F5-488D-B7BD-EA03C7C298BC}">
      <dgm:prSet/>
      <dgm:spPr/>
      <dgm:t>
        <a:bodyPr/>
        <a:lstStyle/>
        <a:p>
          <a:endParaRPr lang="ru-RU"/>
        </a:p>
      </dgm:t>
    </dgm:pt>
    <dgm:pt modelId="{77EB03BE-9C25-476D-B657-63434DCD9D71}" type="sibTrans" cxnId="{5CEF250B-30F5-488D-B7BD-EA03C7C298BC}">
      <dgm:prSet/>
      <dgm:spPr/>
      <dgm:t>
        <a:bodyPr/>
        <a:lstStyle/>
        <a:p>
          <a:endParaRPr lang="ru-RU"/>
        </a:p>
      </dgm:t>
    </dgm:pt>
    <dgm:pt modelId="{EDB812FD-E6A0-45FB-9287-0A9A8FC55A0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ПЕДАГОГИЧЕСКОЕ ОБРАЗОВАНИЕ</a:t>
          </a:r>
          <a:endParaRPr lang="fr-CH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43333DDB-B26C-4CA1-A5E5-7F9E2F0889AE}" type="parTrans" cxnId="{1324E978-9BD5-4E3D-844F-BEA2599DC1C4}">
      <dgm:prSet/>
      <dgm:spPr/>
      <dgm:t>
        <a:bodyPr/>
        <a:lstStyle/>
        <a:p>
          <a:endParaRPr lang="ru-RU"/>
        </a:p>
      </dgm:t>
    </dgm:pt>
    <dgm:pt modelId="{06F04048-B232-485E-AC9F-86308D4660F7}" type="sibTrans" cxnId="{1324E978-9BD5-4E3D-844F-BEA2599DC1C4}">
      <dgm:prSet/>
      <dgm:spPr/>
      <dgm:t>
        <a:bodyPr/>
        <a:lstStyle/>
        <a:p>
          <a:endParaRPr lang="ru-RU"/>
        </a:p>
      </dgm:t>
    </dgm:pt>
    <dgm:pt modelId="{D6FE0446-44A6-416F-B99C-2456198F0863}">
      <dgm:prSet phldrT="[Текст]" custT="1"/>
      <dgm:spPr/>
      <dgm:t>
        <a:bodyPr/>
        <a:lstStyle/>
        <a:p>
          <a:endParaRPr lang="fr-CH" sz="2000" b="1" dirty="0">
            <a:latin typeface="Georgia" pitchFamily="18" charset="0"/>
          </a:endParaRPr>
        </a:p>
      </dgm:t>
    </dgm:pt>
    <dgm:pt modelId="{CD99F470-9B32-478D-9EE9-2066D0F61381}" type="parTrans" cxnId="{56C0A47E-0988-4F2F-B6EF-E918EFADED8D}">
      <dgm:prSet/>
      <dgm:spPr/>
      <dgm:t>
        <a:bodyPr/>
        <a:lstStyle/>
        <a:p>
          <a:endParaRPr lang="ru-RU"/>
        </a:p>
      </dgm:t>
    </dgm:pt>
    <dgm:pt modelId="{9C7D923B-9A37-4457-8B8F-D756BB619E2A}" type="sibTrans" cxnId="{56C0A47E-0988-4F2F-B6EF-E918EFADED8D}">
      <dgm:prSet/>
      <dgm:spPr/>
      <dgm:t>
        <a:bodyPr/>
        <a:lstStyle/>
        <a:p>
          <a:endParaRPr lang="ru-RU"/>
        </a:p>
      </dgm:t>
    </dgm:pt>
    <dgm:pt modelId="{13CFCC31-C1F0-4E90-ACC0-65C483BD4A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ОРГАНИЧЕСКАЯ ХИМИЯ</a:t>
          </a:r>
          <a:endParaRPr lang="fr-CH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32E5345D-AF5C-42A2-92CE-326D12C355B9}" type="parTrans" cxnId="{FFE946C3-2DD1-4767-8D50-15B42AC5FF74}">
      <dgm:prSet/>
      <dgm:spPr/>
      <dgm:t>
        <a:bodyPr/>
        <a:lstStyle/>
        <a:p>
          <a:endParaRPr lang="ru-RU"/>
        </a:p>
      </dgm:t>
    </dgm:pt>
    <dgm:pt modelId="{4D0177C5-4E1E-4430-9CB9-825E224441A4}" type="sibTrans" cxnId="{FFE946C3-2DD1-4767-8D50-15B42AC5FF74}">
      <dgm:prSet/>
      <dgm:spPr/>
      <dgm:t>
        <a:bodyPr/>
        <a:lstStyle/>
        <a:p>
          <a:endParaRPr lang="ru-RU"/>
        </a:p>
      </dgm:t>
    </dgm:pt>
    <dgm:pt modelId="{66872A2E-4C3E-4450-AE1B-8DBAA88C3FA6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 </a:t>
          </a:r>
          <a:endParaRPr lang="fr-CH" sz="2000" b="1" dirty="0">
            <a:latin typeface="Georgia" pitchFamily="18" charset="0"/>
          </a:endParaRPr>
        </a:p>
      </dgm:t>
    </dgm:pt>
    <dgm:pt modelId="{88BA1C7D-D90F-47AE-B26C-1A24EFB34187}" type="parTrans" cxnId="{1D5F9422-116D-4F92-BEC6-5E3BE3063FC9}">
      <dgm:prSet/>
      <dgm:spPr/>
      <dgm:t>
        <a:bodyPr/>
        <a:lstStyle/>
        <a:p>
          <a:endParaRPr lang="ru-RU"/>
        </a:p>
      </dgm:t>
    </dgm:pt>
    <dgm:pt modelId="{FB5511B9-22C5-4142-9824-D1529EE0304A}" type="sibTrans" cxnId="{1D5F9422-116D-4F92-BEC6-5E3BE3063FC9}">
      <dgm:prSet/>
      <dgm:spPr/>
      <dgm:t>
        <a:bodyPr/>
        <a:lstStyle/>
        <a:p>
          <a:endParaRPr lang="ru-RU"/>
        </a:p>
      </dgm:t>
    </dgm:pt>
    <dgm:pt modelId="{40A56126-88EB-4D00-BB56-C4EF388FA53F}">
      <dgm:prSet phldrT="[Текст]" custT="1"/>
      <dgm:spPr/>
      <dgm:t>
        <a:bodyPr/>
        <a:lstStyle/>
        <a:p>
          <a:endParaRPr lang="fr-CH" sz="2000" b="1" dirty="0">
            <a:latin typeface="Georgia" pitchFamily="18" charset="0"/>
          </a:endParaRPr>
        </a:p>
      </dgm:t>
    </dgm:pt>
    <dgm:pt modelId="{ABE3D283-3FBC-4046-BBA5-FD9476BBD8AA}" type="sibTrans" cxnId="{33A70331-4BF0-4A67-B908-66B909A600C0}">
      <dgm:prSet/>
      <dgm:spPr/>
      <dgm:t>
        <a:bodyPr/>
        <a:lstStyle/>
        <a:p>
          <a:endParaRPr lang="ru-RU"/>
        </a:p>
      </dgm:t>
    </dgm:pt>
    <dgm:pt modelId="{D4A13141-F8D0-4DCE-BA22-742665493FC7}" type="parTrans" cxnId="{33A70331-4BF0-4A67-B908-66B909A600C0}">
      <dgm:prSet/>
      <dgm:spPr/>
      <dgm:t>
        <a:bodyPr/>
        <a:lstStyle/>
        <a:p>
          <a:endParaRPr lang="ru-RU"/>
        </a:p>
      </dgm:t>
    </dgm:pt>
    <dgm:pt modelId="{254E3FCB-4FE3-4F92-80CA-432F664FD355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ПСИХОЛОГО-ПЕДАГОГИЧЕСКОЕ ОБРАЗОВАНИЕ</a:t>
          </a:r>
          <a:endParaRPr lang="ru-RU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B5934D13-9C94-421F-9524-105E598D20E1}" type="parTrans" cxnId="{3C11506A-2E5A-41E4-9718-8404571280F8}">
      <dgm:prSet/>
      <dgm:spPr/>
      <dgm:t>
        <a:bodyPr/>
        <a:lstStyle/>
        <a:p>
          <a:endParaRPr lang="ru-RU"/>
        </a:p>
      </dgm:t>
    </dgm:pt>
    <dgm:pt modelId="{94EEC86B-771E-420A-AE0B-20AA8E6930BD}" type="sibTrans" cxnId="{3C11506A-2E5A-41E4-9718-8404571280F8}">
      <dgm:prSet/>
      <dgm:spPr/>
      <dgm:t>
        <a:bodyPr/>
        <a:lstStyle/>
        <a:p>
          <a:endParaRPr lang="ru-RU"/>
        </a:p>
      </dgm:t>
    </dgm:pt>
    <dgm:pt modelId="{C82E5B33-8986-4199-A367-CA9E2FE594F8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ХИМИЯ</a:t>
          </a:r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ru-RU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D01B2285-CCBD-439C-A3C1-AA3654072981}" type="parTrans" cxnId="{155E49A0-3611-41DF-89B0-263AA3875023}">
      <dgm:prSet/>
      <dgm:spPr/>
      <dgm:t>
        <a:bodyPr/>
        <a:lstStyle/>
        <a:p>
          <a:endParaRPr lang="ru-RU"/>
        </a:p>
      </dgm:t>
    </dgm:pt>
    <dgm:pt modelId="{3A551CD7-2B8B-4B4F-9889-33E653CFD29F}" type="sibTrans" cxnId="{155E49A0-3611-41DF-89B0-263AA3875023}">
      <dgm:prSet/>
      <dgm:spPr/>
      <dgm:t>
        <a:bodyPr/>
        <a:lstStyle/>
        <a:p>
          <a:endParaRPr lang="ru-RU"/>
        </a:p>
      </dgm:t>
    </dgm:pt>
    <dgm:pt modelId="{802ABF57-C12A-4935-8513-DA109999B78C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Georgia" pitchFamily="18" charset="0"/>
            </a:rPr>
            <a:t>СПЕЦИАЛЬНОЕ (ДЕФЕКТОЛОГИЧЕСКОЕ) ОБРАЗОВАНИЕ)</a:t>
          </a:r>
          <a:endParaRPr lang="ru-RU" sz="2400" b="1" dirty="0">
            <a:solidFill>
              <a:schemeClr val="tx1"/>
            </a:solidFill>
            <a:latin typeface="Georgia" pitchFamily="18" charset="0"/>
          </a:endParaRPr>
        </a:p>
      </dgm:t>
    </dgm:pt>
    <dgm:pt modelId="{FC4637C2-B330-4C81-B07E-45692821E65D}" type="parTrans" cxnId="{52A9D2EF-6690-458D-A0C2-FB6E2E6B44A9}">
      <dgm:prSet/>
      <dgm:spPr/>
      <dgm:t>
        <a:bodyPr/>
        <a:lstStyle/>
        <a:p>
          <a:endParaRPr lang="ru-RU"/>
        </a:p>
      </dgm:t>
    </dgm:pt>
    <dgm:pt modelId="{802F938C-F745-4E50-BD0F-D2E58A8C504B}" type="sibTrans" cxnId="{52A9D2EF-6690-458D-A0C2-FB6E2E6B44A9}">
      <dgm:prSet/>
      <dgm:spPr/>
      <dgm:t>
        <a:bodyPr/>
        <a:lstStyle/>
        <a:p>
          <a:endParaRPr lang="ru-RU"/>
        </a:p>
      </dgm:t>
    </dgm:pt>
    <dgm:pt modelId="{EF2B53D7-701C-4C3F-9A9E-19DAA8517676}" type="pres">
      <dgm:prSet presAssocID="{893E2FCE-92B3-4213-8D6C-AD2D9F954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4D82B-3AB7-4A74-9CDA-8624C8C618AB}" type="pres">
      <dgm:prSet presAssocID="{5733F700-2009-4575-9DCC-E5AA3E2110E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DE7A7-E170-46B5-A7B2-1AAA16EEB174}" type="pres">
      <dgm:prSet presAssocID="{5733F700-2009-4575-9DCC-E5AA3E2110E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E7E4D-2DC2-40C1-8122-C4CED12F536B}" type="pres">
      <dgm:prSet presAssocID="{EDB812FD-E6A0-45FB-9287-0A9A8FC55A04}" presName="parentText" presStyleLbl="node1" presStyleIdx="1" presStyleCnt="8" custLinFactY="-12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8C286-8E07-4FA9-9499-DEA986BBE865}" type="pres">
      <dgm:prSet presAssocID="{06F04048-B232-485E-AC9F-86308D4660F7}" presName="spacer" presStyleCnt="0"/>
      <dgm:spPr/>
    </dgm:pt>
    <dgm:pt modelId="{80D4B25A-4AEF-4F7C-9F5D-3AB156088C2F}" type="pres">
      <dgm:prSet presAssocID="{802ABF57-C12A-4935-8513-DA109999B78C}" presName="parentText" presStyleLbl="node1" presStyleIdx="2" presStyleCnt="8" custScaleX="99621" custLinFactY="-16858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42E8F-2262-4051-A87E-842421A04500}" type="pres">
      <dgm:prSet presAssocID="{802F938C-F745-4E50-BD0F-D2E58A8C504B}" presName="spacer" presStyleCnt="0"/>
      <dgm:spPr/>
    </dgm:pt>
    <dgm:pt modelId="{6ABCD598-E8DF-4E7C-A1F9-A49ED648DA90}" type="pres">
      <dgm:prSet presAssocID="{254E3FCB-4FE3-4F92-80CA-432F664FD35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6B6D0-1C63-4BDA-9DC2-16CF6A532D2F}" type="pres">
      <dgm:prSet presAssocID="{94EEC86B-771E-420A-AE0B-20AA8E6930BD}" presName="spacer" presStyleCnt="0"/>
      <dgm:spPr/>
    </dgm:pt>
    <dgm:pt modelId="{B487E1E5-2BF2-4A69-B32B-718863744A02}" type="pres">
      <dgm:prSet presAssocID="{C82E5B33-8986-4199-A367-CA9E2FE594F8}" presName="parentText" presStyleLbl="node1" presStyleIdx="4" presStyleCnt="8" custLinFactY="-179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CE838-5C94-4FC3-98CC-771C7659D6B5}" type="pres">
      <dgm:prSet presAssocID="{3A551CD7-2B8B-4B4F-9889-33E653CFD29F}" presName="spacer" presStyleCnt="0"/>
      <dgm:spPr/>
    </dgm:pt>
    <dgm:pt modelId="{452DF567-A599-4873-BB3A-EEF93F07AEAC}" type="pres">
      <dgm:prSet presAssocID="{C8BF7B5E-60C8-472C-B8EE-140037F0CF44}" presName="parentText" presStyleLbl="node1" presStyleIdx="5" presStyleCnt="8" custLinFactNeighborY="-7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C1D38-94E4-4B46-94C2-1A480BD8A902}" type="pres">
      <dgm:prSet presAssocID="{C8BF7B5E-60C8-472C-B8EE-140037F0CF44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7EA06-A0DB-4876-8CE7-C5F3885DE05F}" type="pres">
      <dgm:prSet presAssocID="{A3A9ED90-467F-4D62-9BA0-60DD23BF4670}" presName="parentText" presStyleLbl="node1" presStyleIdx="6" presStyleCnt="8" custLinFactNeighborY="12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64DD4-FFA6-4722-A48A-E59AF2736798}" type="pres">
      <dgm:prSet presAssocID="{A3A9ED90-467F-4D62-9BA0-60DD23BF467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C7194-A658-43A0-B204-24F9924D51B3}" type="pres">
      <dgm:prSet presAssocID="{13CFCC31-C1F0-4E90-ACC0-65C483BD4AC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0DB04-6E80-4A28-A464-9820CEC5EA74}" type="pres">
      <dgm:prSet presAssocID="{13CFCC31-C1F0-4E90-ACC0-65C483BD4AC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5CD2A-54FF-41AC-B8AC-AAEF3B5CD310}" type="presOf" srcId="{C82E5B33-8986-4199-A367-CA9E2FE594F8}" destId="{B487E1E5-2BF2-4A69-B32B-718863744A02}" srcOrd="0" destOrd="0" presId="urn:microsoft.com/office/officeart/2005/8/layout/vList2"/>
    <dgm:cxn modelId="{74B74B2E-740B-4001-8EC9-9CD6FE12D355}" type="presOf" srcId="{C8BF7B5E-60C8-472C-B8EE-140037F0CF44}" destId="{452DF567-A599-4873-BB3A-EEF93F07AEAC}" srcOrd="0" destOrd="0" presId="urn:microsoft.com/office/officeart/2005/8/layout/vList2"/>
    <dgm:cxn modelId="{BB238CDA-1055-4BD7-B1B0-7F1984E69B0D}" srcId="{893E2FCE-92B3-4213-8D6C-AD2D9F9547F4}" destId="{C8BF7B5E-60C8-472C-B8EE-140037F0CF44}" srcOrd="5" destOrd="0" parTransId="{AF9060FD-4D64-4C59-AFB4-6163ED9D4CEE}" sibTransId="{663E8995-1CA2-4E87-93B1-FB66CE2C2459}"/>
    <dgm:cxn modelId="{33A70331-4BF0-4A67-B908-66B909A600C0}" srcId="{C8BF7B5E-60C8-472C-B8EE-140037F0CF44}" destId="{40A56126-88EB-4D00-BB56-C4EF388FA53F}" srcOrd="0" destOrd="0" parTransId="{D4A13141-F8D0-4DCE-BA22-742665493FC7}" sibTransId="{ABE3D283-3FBC-4046-BBA5-FD9476BBD8AA}"/>
    <dgm:cxn modelId="{155E49A0-3611-41DF-89B0-263AA3875023}" srcId="{893E2FCE-92B3-4213-8D6C-AD2D9F9547F4}" destId="{C82E5B33-8986-4199-A367-CA9E2FE594F8}" srcOrd="4" destOrd="0" parTransId="{D01B2285-CCBD-439C-A3C1-AA3654072981}" sibTransId="{3A551CD7-2B8B-4B4F-9889-33E653CFD29F}"/>
    <dgm:cxn modelId="{56C0A47E-0988-4F2F-B6EF-E918EFADED8D}" srcId="{A3A9ED90-467F-4D62-9BA0-60DD23BF4670}" destId="{D6FE0446-44A6-416F-B99C-2456198F0863}" srcOrd="0" destOrd="0" parTransId="{CD99F470-9B32-478D-9EE9-2066D0F61381}" sibTransId="{9C7D923B-9A37-4457-8B8F-D756BB619E2A}"/>
    <dgm:cxn modelId="{3C11506A-2E5A-41E4-9718-8404571280F8}" srcId="{893E2FCE-92B3-4213-8D6C-AD2D9F9547F4}" destId="{254E3FCB-4FE3-4F92-80CA-432F664FD355}" srcOrd="3" destOrd="0" parTransId="{B5934D13-9C94-421F-9524-105E598D20E1}" sibTransId="{94EEC86B-771E-420A-AE0B-20AA8E6930BD}"/>
    <dgm:cxn modelId="{E9A40770-540E-4EFE-896A-8F2F7ACCFABC}" srcId="{893E2FCE-92B3-4213-8D6C-AD2D9F9547F4}" destId="{A3A9ED90-467F-4D62-9BA0-60DD23BF4670}" srcOrd="6" destOrd="0" parTransId="{35918316-A760-4B90-B911-C9C59FD3039F}" sibTransId="{F219AD83-7D2C-435F-92BB-4CA0E14BFDA4}"/>
    <dgm:cxn modelId="{CC60ED36-58D9-447C-B309-90EC77ED0291}" type="presOf" srcId="{13CFCC31-C1F0-4E90-ACC0-65C483BD4AC3}" destId="{4A1C7194-A658-43A0-B204-24F9924D51B3}" srcOrd="0" destOrd="0" presId="urn:microsoft.com/office/officeart/2005/8/layout/vList2"/>
    <dgm:cxn modelId="{22098B89-4F60-479D-8116-317A48C3A2F3}" type="presOf" srcId="{254E3FCB-4FE3-4F92-80CA-432F664FD355}" destId="{6ABCD598-E8DF-4E7C-A1F9-A49ED648DA90}" srcOrd="0" destOrd="0" presId="urn:microsoft.com/office/officeart/2005/8/layout/vList2"/>
    <dgm:cxn modelId="{52A9D2EF-6690-458D-A0C2-FB6E2E6B44A9}" srcId="{893E2FCE-92B3-4213-8D6C-AD2D9F9547F4}" destId="{802ABF57-C12A-4935-8513-DA109999B78C}" srcOrd="2" destOrd="0" parTransId="{FC4637C2-B330-4C81-B07E-45692821E65D}" sibTransId="{802F938C-F745-4E50-BD0F-D2E58A8C504B}"/>
    <dgm:cxn modelId="{BABCFCB2-36A6-4414-B1E7-5BD40F9141B0}" srcId="{893E2FCE-92B3-4213-8D6C-AD2D9F9547F4}" destId="{5733F700-2009-4575-9DCC-E5AA3E2110E5}" srcOrd="0" destOrd="0" parTransId="{6D069D16-E012-44A9-BBF7-A29003AB57A8}" sibTransId="{B708EECD-2A18-4820-A2AC-D921F73DFBD0}"/>
    <dgm:cxn modelId="{1D5F9422-116D-4F92-BEC6-5E3BE3063FC9}" srcId="{13CFCC31-C1F0-4E90-ACC0-65C483BD4AC3}" destId="{66872A2E-4C3E-4450-AE1B-8DBAA88C3FA6}" srcOrd="0" destOrd="0" parTransId="{88BA1C7D-D90F-47AE-B26C-1A24EFB34187}" sibTransId="{FB5511B9-22C5-4142-9824-D1529EE0304A}"/>
    <dgm:cxn modelId="{5A455AA6-AB1D-4602-8731-98F7E169B0CB}" type="presOf" srcId="{66872A2E-4C3E-4450-AE1B-8DBAA88C3FA6}" destId="{8AA0DB04-6E80-4A28-A464-9820CEC5EA74}" srcOrd="0" destOrd="0" presId="urn:microsoft.com/office/officeart/2005/8/layout/vList2"/>
    <dgm:cxn modelId="{BC3EE8EC-9006-47B5-B4BF-C56FF2F903BF}" type="presOf" srcId="{5733F700-2009-4575-9DCC-E5AA3E2110E5}" destId="{D364D82B-3AB7-4A74-9CDA-8624C8C618AB}" srcOrd="0" destOrd="0" presId="urn:microsoft.com/office/officeart/2005/8/layout/vList2"/>
    <dgm:cxn modelId="{FFE946C3-2DD1-4767-8D50-15B42AC5FF74}" srcId="{893E2FCE-92B3-4213-8D6C-AD2D9F9547F4}" destId="{13CFCC31-C1F0-4E90-ACC0-65C483BD4AC3}" srcOrd="7" destOrd="0" parTransId="{32E5345D-AF5C-42A2-92CE-326D12C355B9}" sibTransId="{4D0177C5-4E1E-4430-9CB9-825E224441A4}"/>
    <dgm:cxn modelId="{DA23F7E5-DB14-4A55-99EC-26D0F8342AB7}" type="presOf" srcId="{D6FE0446-44A6-416F-B99C-2456198F0863}" destId="{A4964DD4-FFA6-4722-A48A-E59AF2736798}" srcOrd="0" destOrd="0" presId="urn:microsoft.com/office/officeart/2005/8/layout/vList2"/>
    <dgm:cxn modelId="{AEA126F9-19ED-49A2-BD26-6290FF9482CC}" type="presOf" srcId="{A3A9ED90-467F-4D62-9BA0-60DD23BF4670}" destId="{8907EA06-A0DB-4876-8CE7-C5F3885DE05F}" srcOrd="0" destOrd="0" presId="urn:microsoft.com/office/officeart/2005/8/layout/vList2"/>
    <dgm:cxn modelId="{5CEF250B-30F5-488D-B7BD-EA03C7C298BC}" srcId="{5733F700-2009-4575-9DCC-E5AA3E2110E5}" destId="{F68293EA-A084-42C1-ADF5-33C2B1157A37}" srcOrd="0" destOrd="0" parTransId="{0AF7992F-C561-4BCC-B818-AA2ECCFA56B2}" sibTransId="{77EB03BE-9C25-476D-B657-63434DCD9D71}"/>
    <dgm:cxn modelId="{A654E1E0-49EC-44BE-9C27-486A6263A30B}" type="presOf" srcId="{F68293EA-A084-42C1-ADF5-33C2B1157A37}" destId="{14DDE7A7-E170-46B5-A7B2-1AAA16EEB174}" srcOrd="0" destOrd="0" presId="urn:microsoft.com/office/officeart/2005/8/layout/vList2"/>
    <dgm:cxn modelId="{1324E978-9BD5-4E3D-844F-BEA2599DC1C4}" srcId="{893E2FCE-92B3-4213-8D6C-AD2D9F9547F4}" destId="{EDB812FD-E6A0-45FB-9287-0A9A8FC55A04}" srcOrd="1" destOrd="0" parTransId="{43333DDB-B26C-4CA1-A5E5-7F9E2F0889AE}" sibTransId="{06F04048-B232-485E-AC9F-86308D4660F7}"/>
    <dgm:cxn modelId="{247C8026-C6F4-41B3-9018-D2AA538D2B33}" type="presOf" srcId="{893E2FCE-92B3-4213-8D6C-AD2D9F9547F4}" destId="{EF2B53D7-701C-4C3F-9A9E-19DAA8517676}" srcOrd="0" destOrd="0" presId="urn:microsoft.com/office/officeart/2005/8/layout/vList2"/>
    <dgm:cxn modelId="{E415C597-C5AD-49DB-9F9A-A434318491E3}" type="presOf" srcId="{EDB812FD-E6A0-45FB-9287-0A9A8FC55A04}" destId="{93AE7E4D-2DC2-40C1-8122-C4CED12F536B}" srcOrd="0" destOrd="0" presId="urn:microsoft.com/office/officeart/2005/8/layout/vList2"/>
    <dgm:cxn modelId="{3B9E26D4-B974-412F-9129-866B559EB037}" type="presOf" srcId="{802ABF57-C12A-4935-8513-DA109999B78C}" destId="{80D4B25A-4AEF-4F7C-9F5D-3AB156088C2F}" srcOrd="0" destOrd="0" presId="urn:microsoft.com/office/officeart/2005/8/layout/vList2"/>
    <dgm:cxn modelId="{CB4DD43D-D19E-4793-B23C-3689C21F3F36}" type="presOf" srcId="{40A56126-88EB-4D00-BB56-C4EF388FA53F}" destId="{4C1C1D38-94E4-4B46-94C2-1A480BD8A902}" srcOrd="0" destOrd="0" presId="urn:microsoft.com/office/officeart/2005/8/layout/vList2"/>
    <dgm:cxn modelId="{AA3849E2-5E70-4B38-9EBF-359F01D79B48}" type="presParOf" srcId="{EF2B53D7-701C-4C3F-9A9E-19DAA8517676}" destId="{D364D82B-3AB7-4A74-9CDA-8624C8C618AB}" srcOrd="0" destOrd="0" presId="urn:microsoft.com/office/officeart/2005/8/layout/vList2"/>
    <dgm:cxn modelId="{3A2FDA5B-89FF-4130-AE1A-BC87E8102F7E}" type="presParOf" srcId="{EF2B53D7-701C-4C3F-9A9E-19DAA8517676}" destId="{14DDE7A7-E170-46B5-A7B2-1AAA16EEB174}" srcOrd="1" destOrd="0" presId="urn:microsoft.com/office/officeart/2005/8/layout/vList2"/>
    <dgm:cxn modelId="{82114369-7232-4328-B56E-4AED0E6CFD52}" type="presParOf" srcId="{EF2B53D7-701C-4C3F-9A9E-19DAA8517676}" destId="{93AE7E4D-2DC2-40C1-8122-C4CED12F536B}" srcOrd="2" destOrd="0" presId="urn:microsoft.com/office/officeart/2005/8/layout/vList2"/>
    <dgm:cxn modelId="{F97D8403-F2B4-4F33-9AE0-EEE6A8C163AB}" type="presParOf" srcId="{EF2B53D7-701C-4C3F-9A9E-19DAA8517676}" destId="{EEB8C286-8E07-4FA9-9499-DEA986BBE865}" srcOrd="3" destOrd="0" presId="urn:microsoft.com/office/officeart/2005/8/layout/vList2"/>
    <dgm:cxn modelId="{3EC13FAD-3C42-4BDD-A67A-FD67C83A8683}" type="presParOf" srcId="{EF2B53D7-701C-4C3F-9A9E-19DAA8517676}" destId="{80D4B25A-4AEF-4F7C-9F5D-3AB156088C2F}" srcOrd="4" destOrd="0" presId="urn:microsoft.com/office/officeart/2005/8/layout/vList2"/>
    <dgm:cxn modelId="{24C5D427-8997-46CB-AAB6-F53E58BDFBD6}" type="presParOf" srcId="{EF2B53D7-701C-4C3F-9A9E-19DAA8517676}" destId="{D5D42E8F-2262-4051-A87E-842421A04500}" srcOrd="5" destOrd="0" presId="urn:microsoft.com/office/officeart/2005/8/layout/vList2"/>
    <dgm:cxn modelId="{3548D7B9-24C7-4D5A-B95A-A326107999E8}" type="presParOf" srcId="{EF2B53D7-701C-4C3F-9A9E-19DAA8517676}" destId="{6ABCD598-E8DF-4E7C-A1F9-A49ED648DA90}" srcOrd="6" destOrd="0" presId="urn:microsoft.com/office/officeart/2005/8/layout/vList2"/>
    <dgm:cxn modelId="{29329E22-7691-4C32-A58B-E2C62C20CAB0}" type="presParOf" srcId="{EF2B53D7-701C-4C3F-9A9E-19DAA8517676}" destId="{C476B6D0-1C63-4BDA-9DC2-16CF6A532D2F}" srcOrd="7" destOrd="0" presId="urn:microsoft.com/office/officeart/2005/8/layout/vList2"/>
    <dgm:cxn modelId="{635E09BA-A914-4514-B347-5C1BC2972430}" type="presParOf" srcId="{EF2B53D7-701C-4C3F-9A9E-19DAA8517676}" destId="{B487E1E5-2BF2-4A69-B32B-718863744A02}" srcOrd="8" destOrd="0" presId="urn:microsoft.com/office/officeart/2005/8/layout/vList2"/>
    <dgm:cxn modelId="{D658545A-C087-49DE-A20E-9A888549D058}" type="presParOf" srcId="{EF2B53D7-701C-4C3F-9A9E-19DAA8517676}" destId="{609CE838-5C94-4FC3-98CC-771C7659D6B5}" srcOrd="9" destOrd="0" presId="urn:microsoft.com/office/officeart/2005/8/layout/vList2"/>
    <dgm:cxn modelId="{8C82442D-78D0-4FD8-AA34-2C9671CDD56B}" type="presParOf" srcId="{EF2B53D7-701C-4C3F-9A9E-19DAA8517676}" destId="{452DF567-A599-4873-BB3A-EEF93F07AEAC}" srcOrd="10" destOrd="0" presId="urn:microsoft.com/office/officeart/2005/8/layout/vList2"/>
    <dgm:cxn modelId="{01472A9D-D00E-429D-83A0-2D04EE5E0975}" type="presParOf" srcId="{EF2B53D7-701C-4C3F-9A9E-19DAA8517676}" destId="{4C1C1D38-94E4-4B46-94C2-1A480BD8A902}" srcOrd="11" destOrd="0" presId="urn:microsoft.com/office/officeart/2005/8/layout/vList2"/>
    <dgm:cxn modelId="{1F9E59E0-1967-4E50-AAF2-BA4EE6B28468}" type="presParOf" srcId="{EF2B53D7-701C-4C3F-9A9E-19DAA8517676}" destId="{8907EA06-A0DB-4876-8CE7-C5F3885DE05F}" srcOrd="12" destOrd="0" presId="urn:microsoft.com/office/officeart/2005/8/layout/vList2"/>
    <dgm:cxn modelId="{5FB7BF5C-9220-4093-8075-40A5BDD9C751}" type="presParOf" srcId="{EF2B53D7-701C-4C3F-9A9E-19DAA8517676}" destId="{A4964DD4-FFA6-4722-A48A-E59AF2736798}" srcOrd="13" destOrd="0" presId="urn:microsoft.com/office/officeart/2005/8/layout/vList2"/>
    <dgm:cxn modelId="{CC477025-3C2D-416D-B6F7-5268AD2D7F8A}" type="presParOf" srcId="{EF2B53D7-701C-4C3F-9A9E-19DAA8517676}" destId="{4A1C7194-A658-43A0-B204-24F9924D51B3}" srcOrd="14" destOrd="0" presId="urn:microsoft.com/office/officeart/2005/8/layout/vList2"/>
    <dgm:cxn modelId="{60DB8C11-2887-4D45-9CCB-367164FC17EE}" type="presParOf" srcId="{EF2B53D7-701C-4C3F-9A9E-19DAA8517676}" destId="{8AA0DB04-6E80-4A28-A464-9820CEC5EA74}" srcOrd="1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0"/>
          <a:ext cx="7596844" cy="1927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sng" kern="1200" dirty="0" smtClean="0">
              <a:solidFill>
                <a:schemeClr val="tx1"/>
              </a:solidFill>
              <a:latin typeface="Georgia" panose="02040502050405020303" pitchFamily="18" charset="0"/>
            </a:rPr>
            <a:t>150</a:t>
          </a:r>
          <a:r>
            <a:rPr lang="ru-RU" sz="1600" b="1" i="0" u="sng" kern="1200" dirty="0" smtClean="0">
              <a:solidFill>
                <a:schemeClr val="tx1"/>
              </a:solidFill>
              <a:latin typeface="Georgia" panose="02040502050405020303" pitchFamily="18" charset="0"/>
            </a:rPr>
            <a:t>+ ОБРАЗОВАТЕЛЬНЫХ ПРОГРАММ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Среднего, высшего и постдипломного образования, среди них — реализуемые в партнерстве с крупнейшими университетами Европы и Азии, российскими флагманами энергетической, телекоммуникационной отраслей, культуры и искусства. Каждый год на программы всех уровней выделяется 2300+ бюджетных мест.</a:t>
          </a:r>
          <a:endParaRPr lang="en-US" sz="16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703834" y="0"/>
        <a:ext cx="5893009" cy="1927170"/>
      </dsp:txXfrm>
    </dsp:sp>
    <dsp:sp modelId="{0D5ABCD5-C2A7-401A-BD4B-25F7FC5BEE71}">
      <dsp:nvSpPr>
        <dsp:cNvPr id="0" name=""/>
        <dsp:cNvSpPr/>
      </dsp:nvSpPr>
      <dsp:spPr>
        <a:xfrm>
          <a:off x="596336" y="582375"/>
          <a:ext cx="772416" cy="843791"/>
        </a:xfrm>
        <a:prstGeom prst="rightArrow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2049766"/>
          <a:ext cx="7596844" cy="1844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sng" kern="1200" dirty="0" smtClean="0">
              <a:latin typeface="Georgia" panose="02040502050405020303" pitchFamily="18" charset="0"/>
            </a:rPr>
            <a:t>23</a:t>
          </a:r>
          <a:r>
            <a:rPr lang="ru-RU" sz="1600" b="1" i="0" u="sng" kern="1200" dirty="0" smtClean="0">
              <a:latin typeface="Georgia" panose="02040502050405020303" pitchFamily="18" charset="0"/>
            </a:rPr>
            <a:t> УЧЕБНЫХ КОРПУСА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anose="02040502050405020303" pitchFamily="18" charset="0"/>
            </a:rPr>
            <a:t>Располагаются в Калининграде и на побережье Балтийского моря. Часть из них — старинная немецкая архитектура, а часть — современные здания, построенные для комфортного обучения, отдыха и занятия наукой.</a:t>
          </a:r>
          <a:br>
            <a:rPr lang="ru-RU" sz="1600" b="1" i="0" kern="1200" dirty="0" smtClean="0">
              <a:latin typeface="Georgia" panose="02040502050405020303" pitchFamily="18" charset="0"/>
            </a:rPr>
          </a:br>
          <a:r>
            <a:rPr lang="ru-RU" sz="1600" b="1" i="0" kern="1200" dirty="0" smtClean="0">
              <a:latin typeface="Georgia" panose="02040502050405020303" pitchFamily="18" charset="0"/>
            </a:rPr>
            <a:t>К 2025 году проектируется новый кампус на 29 гектар — настоящий город в городе.</a:t>
          </a:r>
          <a:r>
            <a:rPr lang="ru-RU" sz="1600" b="1" kern="1200" dirty="0" smtClean="0">
              <a:latin typeface="Georgia" panose="02040502050405020303" pitchFamily="18" charset="0"/>
            </a:rPr>
            <a:t>  </a:t>
          </a:r>
          <a:endParaRPr lang="fr-CH" sz="1600" b="1" kern="1200" dirty="0">
            <a:latin typeface="Georgia" pitchFamily="18" charset="0"/>
          </a:endParaRPr>
        </a:p>
      </dsp:txBody>
      <dsp:txXfrm>
        <a:off x="1703834" y="2049766"/>
        <a:ext cx="5893009" cy="1844658"/>
      </dsp:txXfrm>
    </dsp:sp>
    <dsp:sp modelId="{C4729928-31B7-4B32-AC2F-FFC9C8221174}">
      <dsp:nvSpPr>
        <dsp:cNvPr id="0" name=""/>
        <dsp:cNvSpPr/>
      </dsp:nvSpPr>
      <dsp:spPr>
        <a:xfrm>
          <a:off x="425202" y="2649619"/>
          <a:ext cx="1037896" cy="768691"/>
        </a:xfrm>
        <a:prstGeom prst="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1A134-121F-41E8-8B1E-AB14E36269AD}">
      <dsp:nvSpPr>
        <dsp:cNvPr id="0" name=""/>
        <dsp:cNvSpPr/>
      </dsp:nvSpPr>
      <dsp:spPr>
        <a:xfrm>
          <a:off x="178296" y="0"/>
          <a:ext cx="9707960" cy="6379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itchFamily="18" charset="0"/>
            </a:rPr>
            <a:t>АСПИРАНТУРА И УСЛОВИЯ ПРИЕМА</a:t>
          </a:r>
          <a:endParaRPr lang="fr-CH" sz="2400" b="1" kern="1200" dirty="0">
            <a:latin typeface="Georgia" pitchFamily="18" charset="0"/>
          </a:endParaRPr>
        </a:p>
      </dsp:txBody>
      <dsp:txXfrm>
        <a:off x="196980" y="18684"/>
        <a:ext cx="9670592" cy="600563"/>
      </dsp:txXfrm>
    </dsp:sp>
    <dsp:sp modelId="{224FA394-4A6B-47C9-9F64-D03511F2F2AE}">
      <dsp:nvSpPr>
        <dsp:cNvPr id="0" name=""/>
        <dsp:cNvSpPr/>
      </dsp:nvSpPr>
      <dsp:spPr>
        <a:xfrm>
          <a:off x="1149092" y="637931"/>
          <a:ext cx="838980" cy="726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940"/>
              </a:lnTo>
              <a:lnTo>
                <a:pt x="838980" y="7269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FCC35-EFAA-4A68-B17A-6F41EA531C16}">
      <dsp:nvSpPr>
        <dsp:cNvPr id="0" name=""/>
        <dsp:cNvSpPr/>
      </dsp:nvSpPr>
      <dsp:spPr>
        <a:xfrm>
          <a:off x="1988072" y="809664"/>
          <a:ext cx="7788783" cy="111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Предполагается усиление исследовательской составляющей программы подготовки научно-педагогических кадров и развитие трека «исследовательская магистратура — аспирантура»</a:t>
          </a:r>
          <a:endParaRPr lang="ru-RU" sz="2000" b="1" kern="1200" dirty="0">
            <a:latin typeface="Georgia" pitchFamily="18" charset="0"/>
          </a:endParaRPr>
        </a:p>
      </dsp:txBody>
      <dsp:txXfrm>
        <a:off x="2020595" y="842187"/>
        <a:ext cx="7723737" cy="1045368"/>
      </dsp:txXfrm>
    </dsp:sp>
    <dsp:sp modelId="{E7782F34-7AEB-4B72-AF0B-A4EB5A518626}">
      <dsp:nvSpPr>
        <dsp:cNvPr id="0" name=""/>
        <dsp:cNvSpPr/>
      </dsp:nvSpPr>
      <dsp:spPr>
        <a:xfrm>
          <a:off x="1149092" y="637931"/>
          <a:ext cx="621934" cy="1933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201"/>
              </a:lnTo>
              <a:lnTo>
                <a:pt x="621934" y="19332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11DAE-63AC-47A5-93D9-D95304EFB5F1}">
      <dsp:nvSpPr>
        <dsp:cNvPr id="0" name=""/>
        <dsp:cNvSpPr/>
      </dsp:nvSpPr>
      <dsp:spPr>
        <a:xfrm>
          <a:off x="1771026" y="2072182"/>
          <a:ext cx="8510879" cy="997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УЧАСТИЕ В ПИЛОТНОМ ПРОЕКТЕ НЕ ВЛЕЧЕТ ЗА СОБОЙ ИЗМЕНЕНИЙ В ПРОЦЕДУРЕ ПРИЕМА В УНИВЕРСИТЕТ</a:t>
          </a:r>
          <a:endParaRPr lang="ru-RU" sz="1800" b="1" kern="1200" dirty="0">
            <a:latin typeface="Georgia" pitchFamily="18" charset="0"/>
          </a:endParaRPr>
        </a:p>
      </dsp:txBody>
      <dsp:txXfrm>
        <a:off x="1800253" y="2101409"/>
        <a:ext cx="8452425" cy="939445"/>
      </dsp:txXfrm>
    </dsp:sp>
    <dsp:sp modelId="{028ABF6C-59E3-432E-B7DD-63FDDFB22B43}">
      <dsp:nvSpPr>
        <dsp:cNvPr id="0" name=""/>
        <dsp:cNvSpPr/>
      </dsp:nvSpPr>
      <dsp:spPr>
        <a:xfrm>
          <a:off x="1149092" y="637931"/>
          <a:ext cx="797362" cy="3028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8799"/>
              </a:lnTo>
              <a:lnTo>
                <a:pt x="797362" y="30287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94245-2535-4C98-AE2C-BA3BC625C49A}">
      <dsp:nvSpPr>
        <dsp:cNvPr id="0" name=""/>
        <dsp:cNvSpPr/>
      </dsp:nvSpPr>
      <dsp:spPr>
        <a:xfrm>
          <a:off x="1946454" y="3318689"/>
          <a:ext cx="9502817" cy="696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УСЛОВИЯ И СРОКИ ПРИЕМНОЙ КАМПАНИИ </a:t>
          </a:r>
          <a:r>
            <a:rPr lang="ru-RU" sz="2400" b="1" kern="1200" dirty="0" smtClean="0">
              <a:latin typeface="Georgia" pitchFamily="18" charset="0"/>
            </a:rPr>
            <a:t>2023, 2024 </a:t>
          </a:r>
          <a:r>
            <a:rPr lang="ru-RU" sz="1800" b="1" kern="1200" dirty="0" smtClean="0">
              <a:latin typeface="Georgia" pitchFamily="18" charset="0"/>
            </a:rPr>
            <a:t>ГОДОВ ОСТАЮТСЯ ПРЕЖНИМИ</a:t>
          </a:r>
          <a:endParaRPr lang="ru-RU" sz="1800" b="1" kern="1200" dirty="0">
            <a:latin typeface="Georgia" pitchFamily="18" charset="0"/>
          </a:endParaRPr>
        </a:p>
      </dsp:txBody>
      <dsp:txXfrm>
        <a:off x="1966842" y="3339077"/>
        <a:ext cx="9462041" cy="655307"/>
      </dsp:txXfrm>
    </dsp:sp>
    <dsp:sp modelId="{9B507530-EF7E-4C8D-99ED-341DC917E0F0}">
      <dsp:nvSpPr>
        <dsp:cNvPr id="0" name=""/>
        <dsp:cNvSpPr/>
      </dsp:nvSpPr>
      <dsp:spPr>
        <a:xfrm>
          <a:off x="1149092" y="637931"/>
          <a:ext cx="1460768" cy="3882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2580"/>
              </a:lnTo>
              <a:lnTo>
                <a:pt x="1460768" y="38825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44BBE-E62A-4154-AE81-4B06325CC0C7}">
      <dsp:nvSpPr>
        <dsp:cNvPr id="0" name=""/>
        <dsp:cNvSpPr/>
      </dsp:nvSpPr>
      <dsp:spPr>
        <a:xfrm>
          <a:off x="2609860" y="4083943"/>
          <a:ext cx="8069171" cy="87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ПРАВИЛА ПРИЕМА В УНИВЕРСИТЕТ ПЕРЕСМАТРИВАТЬСЯ НЕ БУДУТ</a:t>
          </a:r>
          <a:endParaRPr lang="ru-RU" sz="1800" b="1" kern="1200" dirty="0">
            <a:latin typeface="Georgia" pitchFamily="18" charset="0"/>
          </a:endParaRPr>
        </a:p>
      </dsp:txBody>
      <dsp:txXfrm>
        <a:off x="2635433" y="4109516"/>
        <a:ext cx="8018025" cy="8219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1A134-121F-41E8-8B1E-AB14E36269AD}">
      <dsp:nvSpPr>
        <dsp:cNvPr id="0" name=""/>
        <dsp:cNvSpPr/>
      </dsp:nvSpPr>
      <dsp:spPr>
        <a:xfrm>
          <a:off x="33784" y="249315"/>
          <a:ext cx="11415487" cy="7501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Согласно условиям апробации обучение по программам базового уровня может составлять от 4 до 6 лет, специализированного — от года до трех. </a:t>
          </a:r>
          <a:endParaRPr lang="fr-CH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5755" y="271286"/>
        <a:ext cx="11371545" cy="706194"/>
      </dsp:txXfrm>
    </dsp:sp>
    <dsp:sp modelId="{224FA394-4A6B-47C9-9F64-D03511F2F2AE}">
      <dsp:nvSpPr>
        <dsp:cNvPr id="0" name=""/>
        <dsp:cNvSpPr/>
      </dsp:nvSpPr>
      <dsp:spPr>
        <a:xfrm>
          <a:off x="1175333" y="999451"/>
          <a:ext cx="1111477" cy="102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602"/>
              </a:lnTo>
              <a:lnTo>
                <a:pt x="1111477" y="102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FCC35-EFAA-4A68-B17A-6F41EA531C16}">
      <dsp:nvSpPr>
        <dsp:cNvPr id="0" name=""/>
        <dsp:cNvSpPr/>
      </dsp:nvSpPr>
      <dsp:spPr>
        <a:xfrm>
          <a:off x="2286810" y="1376191"/>
          <a:ext cx="9158747" cy="1305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Данные изменения в первом случае обусловлены необходимостью усиления фундаментальной подготовки и введения треков обучения</a:t>
          </a:r>
          <a:endParaRPr lang="ru-RU" sz="2400" b="1" kern="1200" dirty="0">
            <a:latin typeface="Georgia" pitchFamily="18" charset="0"/>
          </a:endParaRPr>
        </a:p>
      </dsp:txBody>
      <dsp:txXfrm>
        <a:off x="2325053" y="1414434"/>
        <a:ext cx="9082261" cy="1229238"/>
      </dsp:txXfrm>
    </dsp:sp>
    <dsp:sp modelId="{E7782F34-7AEB-4B72-AF0B-A4EB5A518626}">
      <dsp:nvSpPr>
        <dsp:cNvPr id="0" name=""/>
        <dsp:cNvSpPr/>
      </dsp:nvSpPr>
      <dsp:spPr>
        <a:xfrm>
          <a:off x="1175333" y="999451"/>
          <a:ext cx="1056912" cy="2790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0093"/>
              </a:lnTo>
              <a:lnTo>
                <a:pt x="1056912" y="27900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11DAE-63AC-47A5-93D9-D95304EFB5F1}">
      <dsp:nvSpPr>
        <dsp:cNvPr id="0" name=""/>
        <dsp:cNvSpPr/>
      </dsp:nvSpPr>
      <dsp:spPr>
        <a:xfrm>
          <a:off x="2232245" y="2875924"/>
          <a:ext cx="8863915" cy="1827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itchFamily="18" charset="0"/>
            </a:rPr>
            <a:t>Во втором- практической направленностью программы, обеспечивающей новую или более глубокую специализацию абитуриентов с базовым юридическим образованием</a:t>
          </a:r>
          <a:endParaRPr lang="ru-RU" sz="2400" b="1" kern="1200" dirty="0">
            <a:latin typeface="Georgia" pitchFamily="18" charset="0"/>
          </a:endParaRPr>
        </a:p>
      </dsp:txBody>
      <dsp:txXfrm>
        <a:off x="2285763" y="2929442"/>
        <a:ext cx="8756879" cy="1720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0"/>
          <a:ext cx="11576338" cy="539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Участие в проекте, дает университету возможность по-новому взглянуть на реализацию образовательных программ:</a:t>
          </a:r>
          <a:endParaRPr lang="en-US" sz="2000" b="1" kern="1200" dirty="0">
            <a:latin typeface="Georgia" panose="02040502050405020303" pitchFamily="18" charset="0"/>
          </a:endParaRPr>
        </a:p>
      </dsp:txBody>
      <dsp:txXfrm>
        <a:off x="2391810" y="0"/>
        <a:ext cx="9184527" cy="539768"/>
      </dsp:txXfrm>
    </dsp:sp>
    <dsp:sp modelId="{0D5ABCD5-C2A7-401A-BD4B-25F7FC5BEE71}">
      <dsp:nvSpPr>
        <dsp:cNvPr id="0" name=""/>
        <dsp:cNvSpPr/>
      </dsp:nvSpPr>
      <dsp:spPr>
        <a:xfrm>
          <a:off x="76543" y="0"/>
          <a:ext cx="2315267" cy="612346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794F63-E454-4E0F-9B86-7DC254559AD8}">
      <dsp:nvSpPr>
        <dsp:cNvPr id="0" name=""/>
        <dsp:cNvSpPr/>
      </dsp:nvSpPr>
      <dsp:spPr>
        <a:xfrm>
          <a:off x="0" y="688889"/>
          <a:ext cx="11576338" cy="765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anose="02040502050405020303" pitchFamily="18" charset="0"/>
            </a:rPr>
            <a:t>Обеспечить будущим студентам право выбора маршрутов своего личностного и профессионального развития за счет треков обучения, системы уровней квалификации и разных сроков получения образования;</a:t>
          </a:r>
          <a:endParaRPr lang="en-US" sz="1600" b="1" kern="1200" dirty="0">
            <a:latin typeface="Georgia" pitchFamily="18" charset="0"/>
          </a:endParaRPr>
        </a:p>
      </dsp:txBody>
      <dsp:txXfrm>
        <a:off x="2391810" y="688889"/>
        <a:ext cx="9184527" cy="765433"/>
      </dsp:txXfrm>
    </dsp:sp>
    <dsp:sp modelId="{A9EEA093-6B73-494B-95B8-0057F10B21D7}">
      <dsp:nvSpPr>
        <dsp:cNvPr id="0" name=""/>
        <dsp:cNvSpPr/>
      </dsp:nvSpPr>
      <dsp:spPr>
        <a:xfrm>
          <a:off x="76543" y="765433"/>
          <a:ext cx="2315267" cy="6123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1530866"/>
          <a:ext cx="11576338" cy="765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Провести более глубокую синхронизацию с потребностями рынка труда, при построении </a:t>
          </a:r>
          <a:r>
            <a:rPr lang="ru-RU" sz="1800" b="1" kern="1200" dirty="0" err="1" smtClean="0">
              <a:latin typeface="Georgia" panose="02040502050405020303" pitchFamily="18" charset="0"/>
            </a:rPr>
            <a:t>компетентностной</a:t>
          </a:r>
          <a:r>
            <a:rPr lang="ru-RU" sz="1800" b="1" kern="1200" dirty="0" smtClean="0">
              <a:latin typeface="Georgia" panose="02040502050405020303" pitchFamily="18" charset="0"/>
            </a:rPr>
            <a:t> модели — образа выпускника</a:t>
          </a:r>
          <a:endParaRPr lang="fr-CH" sz="1800" b="1" kern="1200" dirty="0">
            <a:latin typeface="Georgia" pitchFamily="18" charset="0"/>
          </a:endParaRPr>
        </a:p>
      </dsp:txBody>
      <dsp:txXfrm>
        <a:off x="2391810" y="1530866"/>
        <a:ext cx="9184527" cy="765433"/>
      </dsp:txXfrm>
    </dsp:sp>
    <dsp:sp modelId="{C4729928-31B7-4B32-AC2F-FFC9C8221174}">
      <dsp:nvSpPr>
        <dsp:cNvPr id="0" name=""/>
        <dsp:cNvSpPr/>
      </dsp:nvSpPr>
      <dsp:spPr>
        <a:xfrm>
          <a:off x="76543" y="1607409"/>
          <a:ext cx="2315267" cy="6123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6271E2-619B-4CC1-A81E-4C4344C39250}">
      <dsp:nvSpPr>
        <dsp:cNvPr id="0" name=""/>
        <dsp:cNvSpPr/>
      </dsp:nvSpPr>
      <dsp:spPr>
        <a:xfrm>
          <a:off x="0" y="2372843"/>
          <a:ext cx="11576338" cy="765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Новая система в первую очередь нацелена на расширение содержательного блока базового высшего образования</a:t>
          </a:r>
          <a:endParaRPr lang="fr-CH" sz="2000" b="1" kern="1200" dirty="0">
            <a:latin typeface="Georgia" pitchFamily="18" charset="0"/>
          </a:endParaRPr>
        </a:p>
      </dsp:txBody>
      <dsp:txXfrm>
        <a:off x="2391810" y="2372843"/>
        <a:ext cx="9184527" cy="765433"/>
      </dsp:txXfrm>
    </dsp:sp>
    <dsp:sp modelId="{9A56A56C-373A-4FD6-80A3-CE8A297D5013}">
      <dsp:nvSpPr>
        <dsp:cNvPr id="0" name=""/>
        <dsp:cNvSpPr/>
      </dsp:nvSpPr>
      <dsp:spPr>
        <a:xfrm>
          <a:off x="76543" y="2449386"/>
          <a:ext cx="2315267" cy="6123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B5C890-3C09-4009-8397-266F9E5B63E5}">
      <dsp:nvSpPr>
        <dsp:cNvPr id="0" name=""/>
        <dsp:cNvSpPr/>
      </dsp:nvSpPr>
      <dsp:spPr>
        <a:xfrm>
          <a:off x="0" y="3214819"/>
          <a:ext cx="11576338" cy="765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Усиление его практической составляющей в сочетании с фундаментальной подготовкой</a:t>
          </a:r>
          <a:endParaRPr lang="fr-CH" sz="2000" b="1" kern="1200" dirty="0">
            <a:latin typeface="Georgia" pitchFamily="18" charset="0"/>
          </a:endParaRPr>
        </a:p>
      </dsp:txBody>
      <dsp:txXfrm>
        <a:off x="2391810" y="3214819"/>
        <a:ext cx="9184527" cy="765433"/>
      </dsp:txXfrm>
    </dsp:sp>
    <dsp:sp modelId="{550CE48D-371C-413C-AFF7-7852F27E0CA4}">
      <dsp:nvSpPr>
        <dsp:cNvPr id="0" name=""/>
        <dsp:cNvSpPr/>
      </dsp:nvSpPr>
      <dsp:spPr>
        <a:xfrm>
          <a:off x="76543" y="3291363"/>
          <a:ext cx="2315267" cy="6123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7905FB-D380-4CA9-8CA0-8BAC9D934D01}">
      <dsp:nvSpPr>
        <dsp:cNvPr id="0" name=""/>
        <dsp:cNvSpPr/>
      </dsp:nvSpPr>
      <dsp:spPr>
        <a:xfrm>
          <a:off x="0" y="4056796"/>
          <a:ext cx="11576338" cy="765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Формирование актуальных профессиональных компетенций, отвечающих запросам различных отраслей экономики, потребностям национального развития и глобальным вызовам </a:t>
          </a:r>
          <a:endParaRPr lang="fr-CH" sz="1800" b="1" kern="1200" dirty="0">
            <a:latin typeface="Georgia" pitchFamily="18" charset="0"/>
          </a:endParaRPr>
        </a:p>
      </dsp:txBody>
      <dsp:txXfrm>
        <a:off x="2391810" y="4056796"/>
        <a:ext cx="9184527" cy="765433"/>
      </dsp:txXfrm>
    </dsp:sp>
    <dsp:sp modelId="{815280F9-2CBB-4FAA-AE45-C5845B86A183}">
      <dsp:nvSpPr>
        <dsp:cNvPr id="0" name=""/>
        <dsp:cNvSpPr/>
      </dsp:nvSpPr>
      <dsp:spPr>
        <a:xfrm>
          <a:off x="76543" y="4133339"/>
          <a:ext cx="2315267" cy="6123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92B2D8-D44B-44D1-BB37-1A952EFDF32D}">
      <dsp:nvSpPr>
        <dsp:cNvPr id="0" name=""/>
        <dsp:cNvSpPr/>
      </dsp:nvSpPr>
      <dsp:spPr>
        <a:xfrm>
          <a:off x="0" y="4898772"/>
          <a:ext cx="11576338" cy="765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Это расширит возможности для студентов, будет гарантировать их востребованность на рынке труда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000" b="1" kern="1200" dirty="0">
            <a:latin typeface="Georgia" pitchFamily="18" charset="0"/>
          </a:endParaRPr>
        </a:p>
      </dsp:txBody>
      <dsp:txXfrm>
        <a:off x="2391810" y="4898772"/>
        <a:ext cx="9184527" cy="765433"/>
      </dsp:txXfrm>
    </dsp:sp>
    <dsp:sp modelId="{5638C6AC-C9AC-4A3A-86A3-7774F503810C}">
      <dsp:nvSpPr>
        <dsp:cNvPr id="0" name=""/>
        <dsp:cNvSpPr/>
      </dsp:nvSpPr>
      <dsp:spPr>
        <a:xfrm>
          <a:off x="76543" y="4975316"/>
          <a:ext cx="2315267" cy="6123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0"/>
          <a:ext cx="4087506" cy="1565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Договор о сетевой форме</a:t>
          </a:r>
          <a:endParaRPr lang="en-US" sz="1600" b="1" kern="1200" dirty="0">
            <a:latin typeface="Georgia" pitchFamily="18" charset="0"/>
          </a:endParaRPr>
        </a:p>
      </dsp:txBody>
      <dsp:txXfrm>
        <a:off x="918396" y="0"/>
        <a:ext cx="3169109" cy="1565586"/>
      </dsp:txXfrm>
    </dsp:sp>
    <dsp:sp modelId="{0D5ABCD5-C2A7-401A-BD4B-25F7FC5BEE71}">
      <dsp:nvSpPr>
        <dsp:cNvPr id="0" name=""/>
        <dsp:cNvSpPr/>
      </dsp:nvSpPr>
      <dsp:spPr>
        <a:xfrm>
          <a:off x="100895" y="379211"/>
          <a:ext cx="817501" cy="807164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794F63-E454-4E0F-9B86-7DC254559AD8}">
      <dsp:nvSpPr>
        <dsp:cNvPr id="0" name=""/>
        <dsp:cNvSpPr/>
      </dsp:nvSpPr>
      <dsp:spPr>
        <a:xfrm>
          <a:off x="0" y="1666482"/>
          <a:ext cx="4087506" cy="100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Базовая организация</a:t>
          </a:r>
          <a:endParaRPr lang="en-US" sz="1600" b="1" kern="1200" dirty="0">
            <a:latin typeface="Georgia" pitchFamily="18" charset="0"/>
          </a:endParaRPr>
        </a:p>
      </dsp:txBody>
      <dsp:txXfrm>
        <a:off x="918396" y="1666482"/>
        <a:ext cx="3169109" cy="1008955"/>
      </dsp:txXfrm>
    </dsp:sp>
    <dsp:sp modelId="{A9EEA093-6B73-494B-95B8-0057F10B21D7}">
      <dsp:nvSpPr>
        <dsp:cNvPr id="0" name=""/>
        <dsp:cNvSpPr/>
      </dsp:nvSpPr>
      <dsp:spPr>
        <a:xfrm>
          <a:off x="100895" y="1767377"/>
          <a:ext cx="817501" cy="8071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2776333"/>
          <a:ext cx="4087506" cy="100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Организация-участник</a:t>
          </a:r>
          <a:endParaRPr lang="fr-CH" sz="1600" b="1" kern="1200" dirty="0">
            <a:latin typeface="Georgia" pitchFamily="18" charset="0"/>
          </a:endParaRPr>
        </a:p>
      </dsp:txBody>
      <dsp:txXfrm>
        <a:off x="918396" y="2776333"/>
        <a:ext cx="3169109" cy="1008955"/>
      </dsp:txXfrm>
    </dsp:sp>
    <dsp:sp modelId="{C4729928-31B7-4B32-AC2F-FFC9C8221174}">
      <dsp:nvSpPr>
        <dsp:cNvPr id="0" name=""/>
        <dsp:cNvSpPr/>
      </dsp:nvSpPr>
      <dsp:spPr>
        <a:xfrm>
          <a:off x="100895" y="2877229"/>
          <a:ext cx="817501" cy="8071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6271E2-619B-4CC1-A81E-4C4344C39250}">
      <dsp:nvSpPr>
        <dsp:cNvPr id="0" name=""/>
        <dsp:cNvSpPr/>
      </dsp:nvSpPr>
      <dsp:spPr>
        <a:xfrm>
          <a:off x="0" y="3886185"/>
          <a:ext cx="4087506" cy="100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Университет выступает в договоре о сетевой форме как в качестве базовой  организации, так в качестве организации-участника</a:t>
          </a:r>
          <a:endParaRPr lang="fr-CH" sz="1200" b="1" kern="1200" dirty="0">
            <a:latin typeface="Georgia" pitchFamily="18" charset="0"/>
          </a:endParaRPr>
        </a:p>
      </dsp:txBody>
      <dsp:txXfrm>
        <a:off x="918396" y="3886185"/>
        <a:ext cx="3169109" cy="1008955"/>
      </dsp:txXfrm>
    </dsp:sp>
    <dsp:sp modelId="{9A56A56C-373A-4FD6-80A3-CE8A297D5013}">
      <dsp:nvSpPr>
        <dsp:cNvPr id="0" name=""/>
        <dsp:cNvSpPr/>
      </dsp:nvSpPr>
      <dsp:spPr>
        <a:xfrm>
          <a:off x="100895" y="3987080"/>
          <a:ext cx="817501" cy="8071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5EB0C-8222-43B2-BB4F-352E95E5BBB0}">
      <dsp:nvSpPr>
        <dsp:cNvPr id="0" name=""/>
        <dsp:cNvSpPr/>
      </dsp:nvSpPr>
      <dsp:spPr>
        <a:xfrm>
          <a:off x="167907" y="490782"/>
          <a:ext cx="5171844" cy="13395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Сторонами договора о сетевой форме могут являться несколько организаций-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участников</a:t>
          </a:r>
          <a:endParaRPr lang="fr-CH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07140" y="530015"/>
        <a:ext cx="5093378" cy="1261053"/>
      </dsp:txXfrm>
    </dsp:sp>
    <dsp:sp modelId="{4D28C87B-E13E-4C86-BA07-73EA25D3EAA6}">
      <dsp:nvSpPr>
        <dsp:cNvPr id="0" name=""/>
        <dsp:cNvSpPr/>
      </dsp:nvSpPr>
      <dsp:spPr>
        <a:xfrm>
          <a:off x="639372" y="1830301"/>
          <a:ext cx="91440" cy="1786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496"/>
              </a:lnTo>
              <a:lnTo>
                <a:pt x="135207" y="178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7CEBC-A4C9-485C-9B30-EE84EA8427A3}">
      <dsp:nvSpPr>
        <dsp:cNvPr id="0" name=""/>
        <dsp:cNvSpPr/>
      </dsp:nvSpPr>
      <dsp:spPr>
        <a:xfrm>
          <a:off x="774580" y="2499205"/>
          <a:ext cx="4953356" cy="2235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При приеме на обучение по сетевой образовательной программе обучающийся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зачисляется в базовую организацию на обучение по указанной программе</a:t>
          </a:r>
          <a:endParaRPr lang="ru-RU" sz="2000" b="1" kern="1200" dirty="0">
            <a:latin typeface="Georgia" pitchFamily="18" charset="0"/>
          </a:endParaRPr>
        </a:p>
      </dsp:txBody>
      <dsp:txXfrm>
        <a:off x="840046" y="2564671"/>
        <a:ext cx="4822424" cy="2104252"/>
      </dsp:txXfrm>
    </dsp:sp>
    <dsp:sp modelId="{C571A134-121F-41E8-8B1E-AB14E36269AD}">
      <dsp:nvSpPr>
        <dsp:cNvPr id="0" name=""/>
        <dsp:cNvSpPr/>
      </dsp:nvSpPr>
      <dsp:spPr>
        <a:xfrm>
          <a:off x="6174670" y="393511"/>
          <a:ext cx="5711819" cy="36048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Сетевая образовательная программа в соответствии с договором о сетевой форме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утверждается базовой организацией самостоятельно либо совместно с образовательной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организацией-участником</a:t>
          </a:r>
          <a:endParaRPr lang="fr-CH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280253" y="499094"/>
        <a:ext cx="5500653" cy="33936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0"/>
          <a:ext cx="7008440" cy="233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Georgia" panose="02040502050405020303" pitchFamily="18" charset="0"/>
            </a:rPr>
            <a:t>Выплата стипендий осуществляется базовой </a:t>
          </a:r>
          <a:r>
            <a:rPr lang="ru-RU" sz="2800" b="1" kern="1200" dirty="0" err="1" smtClean="0">
              <a:latin typeface="Georgia" panose="02040502050405020303" pitchFamily="18" charset="0"/>
            </a:rPr>
            <a:t>оргганизацией</a:t>
          </a:r>
          <a:endParaRPr lang="en-US" sz="2800" b="1" kern="1200" dirty="0">
            <a:latin typeface="Georgia" panose="02040502050405020303" pitchFamily="18" charset="0"/>
          </a:endParaRPr>
        </a:p>
      </dsp:txBody>
      <dsp:txXfrm>
        <a:off x="1551964" y="0"/>
        <a:ext cx="5456475" cy="2331823"/>
      </dsp:txXfrm>
    </dsp:sp>
    <dsp:sp modelId="{0D5ABCD5-C2A7-401A-BD4B-25F7FC5BEE71}">
      <dsp:nvSpPr>
        <dsp:cNvPr id="0" name=""/>
        <dsp:cNvSpPr/>
      </dsp:nvSpPr>
      <dsp:spPr>
        <a:xfrm>
          <a:off x="150276" y="564806"/>
          <a:ext cx="1401688" cy="1202211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794F63-E454-4E0F-9B86-7DC254559AD8}">
      <dsp:nvSpPr>
        <dsp:cNvPr id="0" name=""/>
        <dsp:cNvSpPr/>
      </dsp:nvSpPr>
      <dsp:spPr>
        <a:xfrm>
          <a:off x="0" y="2482100"/>
          <a:ext cx="7008440" cy="150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По решению организации-участника обучающимся может быть назначена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дополнительная стипендия, иные денежные выплаты</a:t>
          </a:r>
          <a:endParaRPr lang="en-US" sz="2000" b="1" kern="1200" dirty="0">
            <a:latin typeface="Georgia" panose="02040502050405020303" pitchFamily="18" charset="0"/>
          </a:endParaRPr>
        </a:p>
      </dsp:txBody>
      <dsp:txXfrm>
        <a:off x="1551964" y="2482100"/>
        <a:ext cx="5456475" cy="1502764"/>
      </dsp:txXfrm>
    </dsp:sp>
    <dsp:sp modelId="{A9EEA093-6B73-494B-95B8-0057F10B21D7}">
      <dsp:nvSpPr>
        <dsp:cNvPr id="0" name=""/>
        <dsp:cNvSpPr/>
      </dsp:nvSpPr>
      <dsp:spPr>
        <a:xfrm>
          <a:off x="150276" y="2632376"/>
          <a:ext cx="1401688" cy="12022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4135140"/>
          <a:ext cx="7008440" cy="150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На период реализации части сетевой образовательной программы в образовательной организации-участнике обучающиеся не отчисляются из базовой организации.</a:t>
          </a:r>
          <a:endParaRPr lang="fr-CH" sz="1800" b="1" kern="1200" dirty="0">
            <a:latin typeface="Georgia" panose="02040502050405020303" pitchFamily="18" charset="0"/>
          </a:endParaRPr>
        </a:p>
      </dsp:txBody>
      <dsp:txXfrm>
        <a:off x="1551964" y="4135140"/>
        <a:ext cx="5456475" cy="1502764"/>
      </dsp:txXfrm>
    </dsp:sp>
    <dsp:sp modelId="{C4729928-31B7-4B32-AC2F-FFC9C8221174}">
      <dsp:nvSpPr>
        <dsp:cNvPr id="0" name=""/>
        <dsp:cNvSpPr/>
      </dsp:nvSpPr>
      <dsp:spPr>
        <a:xfrm>
          <a:off x="150276" y="4285417"/>
          <a:ext cx="1401688" cy="12022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63987-1C94-4356-B112-301BC9D078F0}">
      <dsp:nvSpPr>
        <dsp:cNvPr id="0" name=""/>
        <dsp:cNvSpPr/>
      </dsp:nvSpPr>
      <dsp:spPr>
        <a:xfrm rot="16200000">
          <a:off x="-922047" y="922047"/>
          <a:ext cx="5713400" cy="386930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Освоение части сетевой образовательной программы в образовательной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организации-участнике сопровождается текущим контролем и промежуточной аттестацией,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проводимой в формах, определенных учебным планом сетевой образовательной программы,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и в порядке, установленном образовательной организацией-участником.</a:t>
          </a:r>
          <a:endParaRPr lang="fr-CH" sz="1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1" y="1142679"/>
        <a:ext cx="3869305" cy="3428040"/>
      </dsp:txXfrm>
    </dsp:sp>
    <dsp:sp modelId="{BA79F2F1-A752-42C7-8D5B-C4E6DC465A19}">
      <dsp:nvSpPr>
        <dsp:cNvPr id="0" name=""/>
        <dsp:cNvSpPr/>
      </dsp:nvSpPr>
      <dsp:spPr>
        <a:xfrm rot="16200000">
          <a:off x="3392986" y="735682"/>
          <a:ext cx="5713400" cy="4242035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Результаты промежуточной аттестации, проводимой образовательной организацией-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участником, являются результатами промежуточной аттестации по сетевой образовательной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программе и не требуют зачета в базовой организации.</a:t>
          </a:r>
          <a:endParaRPr lang="ru-RU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4128669" y="1142679"/>
        <a:ext cx="4242035" cy="3428040"/>
      </dsp:txXfrm>
    </dsp:sp>
    <dsp:sp modelId="{82E62016-E79E-4145-ADB4-A7BAB7605076}">
      <dsp:nvSpPr>
        <dsp:cNvPr id="0" name=""/>
        <dsp:cNvSpPr/>
      </dsp:nvSpPr>
      <dsp:spPr>
        <a:xfrm rot="16200000">
          <a:off x="7493496" y="1135402"/>
          <a:ext cx="5713400" cy="3442595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По завершению освоения в полном объеме части сетевой образовательной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программы обучающиеся отчисляются из образовательной организации-участника в связи 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завершением обучения</a:t>
          </a:r>
          <a:endParaRPr lang="ru-RU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8628899" y="1142679"/>
        <a:ext cx="3442595" cy="34280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E5623-39D5-48E3-BDF4-7A58CEB5BFD3}">
      <dsp:nvSpPr>
        <dsp:cNvPr id="0" name=""/>
        <dsp:cNvSpPr/>
      </dsp:nvSpPr>
      <dsp:spPr>
        <a:xfrm rot="5400000">
          <a:off x="-179560" y="385018"/>
          <a:ext cx="1197066" cy="8379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Georgia" panose="02040502050405020303" pitchFamily="18" charset="0"/>
            </a:rPr>
            <a:t>1  </a:t>
          </a:r>
          <a:endParaRPr lang="en-US" sz="2000" b="1" kern="1200" dirty="0">
            <a:latin typeface="Georgia" panose="02040502050405020303" pitchFamily="18" charset="0"/>
          </a:endParaRPr>
        </a:p>
      </dsp:txBody>
      <dsp:txXfrm rot="-5400000">
        <a:off x="0" y="624431"/>
        <a:ext cx="837946" cy="359120"/>
      </dsp:txXfrm>
    </dsp:sp>
    <dsp:sp modelId="{17FE035D-63C4-4C44-8368-349026EFE655}">
      <dsp:nvSpPr>
        <dsp:cNvPr id="0" name=""/>
        <dsp:cNvSpPr/>
      </dsp:nvSpPr>
      <dsp:spPr>
        <a:xfrm rot="5400000">
          <a:off x="5360207" y="-4561147"/>
          <a:ext cx="1183238" cy="10346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Georgia" pitchFamily="18" charset="0"/>
            </a:rPr>
            <a:t>В случае, если сетевой образовательной программой предусматривается проведение итоговой (государственной итоговой) аттестации обучающихся совместно  с базовой организацией и образовательной организацией-участником, отчисление обучающихся осуществляется после проведения итоговой (государственной итоговой) аттестации.</a:t>
          </a:r>
          <a:endParaRPr lang="fr-CH" sz="2000" b="1" kern="1200" dirty="0">
            <a:latin typeface="Georgia" pitchFamily="18" charset="0"/>
          </a:endParaRPr>
        </a:p>
      </dsp:txBody>
      <dsp:txXfrm rot="-5400000">
        <a:off x="778348" y="78473"/>
        <a:ext cx="10289196" cy="1067716"/>
      </dsp:txXfrm>
    </dsp:sp>
    <dsp:sp modelId="{FF926A50-1149-4EED-B912-E7903422CAA0}">
      <dsp:nvSpPr>
        <dsp:cNvPr id="0" name=""/>
        <dsp:cNvSpPr/>
      </dsp:nvSpPr>
      <dsp:spPr>
        <a:xfrm rot="5400000">
          <a:off x="-179560" y="2049278"/>
          <a:ext cx="1197066" cy="83794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itchFamily="18" charset="0"/>
            </a:rPr>
            <a:t>2</a:t>
          </a:r>
          <a:endParaRPr lang="en-US" sz="2000" b="1" kern="1200" dirty="0">
            <a:latin typeface="Georgia" pitchFamily="18" charset="0"/>
          </a:endParaRPr>
        </a:p>
      </dsp:txBody>
      <dsp:txXfrm rot="-5400000">
        <a:off x="0" y="2288691"/>
        <a:ext cx="837946" cy="359120"/>
      </dsp:txXfrm>
    </dsp:sp>
    <dsp:sp modelId="{8F876E50-A0EA-4265-A52B-8E8BD91EE995}">
      <dsp:nvSpPr>
        <dsp:cNvPr id="0" name=""/>
        <dsp:cNvSpPr/>
      </dsp:nvSpPr>
      <dsp:spPr>
        <a:xfrm rot="5400000">
          <a:off x="4978935" y="-2878640"/>
          <a:ext cx="1946610" cy="101607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Georgia" pitchFamily="18" charset="0"/>
            </a:rPr>
            <a:t>Лицам, успешно освоившим сетевую образовательную программу и прошедшим итоговую (государственной итоговую) аттестацию (далее - выпускники), базовой организацией выдаются документы об образовании и (или) о квалификации.</a:t>
          </a:r>
          <a:endParaRPr lang="fr-CH" sz="1800" b="1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Georgia" pitchFamily="18" charset="0"/>
            </a:rPr>
            <a:t> В случае, предусмотренном договором о сетевой форме, наряду с указанными документами выпускникам выдаются документы об образовании и (или) о квалификации образовательной организации-участника</a:t>
          </a:r>
          <a:endParaRPr lang="ru-RU" sz="1800" b="1" kern="1200" dirty="0">
            <a:latin typeface="Georgia" pitchFamily="18" charset="0"/>
          </a:endParaRPr>
        </a:p>
      </dsp:txBody>
      <dsp:txXfrm rot="-5400000">
        <a:off x="871885" y="1323436"/>
        <a:ext cx="10065685" cy="1756558"/>
      </dsp:txXfrm>
    </dsp:sp>
    <dsp:sp modelId="{771A6F5F-200A-4FF2-B00F-466EB7683C7D}">
      <dsp:nvSpPr>
        <dsp:cNvPr id="0" name=""/>
        <dsp:cNvSpPr/>
      </dsp:nvSpPr>
      <dsp:spPr>
        <a:xfrm rot="5400000">
          <a:off x="-179560" y="3294565"/>
          <a:ext cx="1197066" cy="83794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000" b="1" kern="1200" dirty="0">
            <a:latin typeface="Georgia" pitchFamily="18" charset="0"/>
          </a:endParaRPr>
        </a:p>
      </dsp:txBody>
      <dsp:txXfrm rot="-5400000">
        <a:off x="0" y="3533978"/>
        <a:ext cx="837946" cy="359120"/>
      </dsp:txXfrm>
    </dsp:sp>
    <dsp:sp modelId="{61505FCF-47B0-4D5A-8D98-50481DBB22F4}">
      <dsp:nvSpPr>
        <dsp:cNvPr id="0" name=""/>
        <dsp:cNvSpPr/>
      </dsp:nvSpPr>
      <dsp:spPr>
        <a:xfrm rot="5400000">
          <a:off x="5667252" y="-1656492"/>
          <a:ext cx="712764" cy="10321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Georgia" panose="02040502050405020303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Georgia" panose="02040502050405020303" pitchFamily="18" charset="0"/>
            </a:rPr>
            <a:t>Финансовое обеспечение реализации сетевой образовательной программы осуществляется путем возмещения затрат</a:t>
          </a:r>
          <a:endParaRPr lang="ru-RU" sz="1800" b="1" kern="1200" dirty="0">
            <a:latin typeface="Georgia" panose="02040502050405020303" pitchFamily="18" charset="0"/>
          </a:endParaRPr>
        </a:p>
      </dsp:txBody>
      <dsp:txXfrm rot="-5400000">
        <a:off x="863090" y="3182464"/>
        <a:ext cx="10286295" cy="643176"/>
      </dsp:txXfrm>
    </dsp:sp>
    <dsp:sp modelId="{35E64CDF-B23A-4FBF-86DC-F75CB20FFA36}">
      <dsp:nvSpPr>
        <dsp:cNvPr id="0" name=""/>
        <dsp:cNvSpPr/>
      </dsp:nvSpPr>
      <dsp:spPr>
        <a:xfrm rot="5400000">
          <a:off x="-179560" y="4457262"/>
          <a:ext cx="1197066" cy="83794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4</a:t>
          </a:r>
          <a:endParaRPr lang="fr-CH" sz="2000" b="1" kern="1200" dirty="0">
            <a:latin typeface="Georgia" pitchFamily="18" charset="0"/>
          </a:endParaRPr>
        </a:p>
      </dsp:txBody>
      <dsp:txXfrm rot="-5400000">
        <a:off x="0" y="4696675"/>
        <a:ext cx="837946" cy="359120"/>
      </dsp:txXfrm>
    </dsp:sp>
    <dsp:sp modelId="{7DC9F268-EED0-43DF-8DC6-81839D87E118}">
      <dsp:nvSpPr>
        <dsp:cNvPr id="0" name=""/>
        <dsp:cNvSpPr/>
      </dsp:nvSpPr>
      <dsp:spPr>
        <a:xfrm rot="5400000">
          <a:off x="5463425" y="-552263"/>
          <a:ext cx="943485" cy="10346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  <a:latin typeface="Georgia" pitchFamily="18" charset="0"/>
            </a:rPr>
            <a:t>При наличии обучающихся, не завершивших освоение сетевой образовательной программы в установленный срок (в том числе в связи с академическим отпуском, отпуском по беременности и родам, отпуском по уходу за ребенком до достижения им возраста трех лет), по истечении срока договора о сетевой форме указанный договор может быть продлен, либо реализация оставшихся частей образовательной программы осуществляется базовой организацией без использования сетевой формы. </a:t>
          </a:r>
          <a:endParaRPr lang="fr-CH" sz="1400" b="1" kern="1200" dirty="0">
            <a:solidFill>
              <a:srgbClr val="FF0000"/>
            </a:solidFill>
            <a:latin typeface="Georgia" pitchFamily="18" charset="0"/>
          </a:endParaRPr>
        </a:p>
      </dsp:txBody>
      <dsp:txXfrm rot="-5400000">
        <a:off x="761690" y="4195529"/>
        <a:ext cx="10300900" cy="8513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E5623-39D5-48E3-BDF4-7A58CEB5BFD3}">
      <dsp:nvSpPr>
        <dsp:cNvPr id="0" name=""/>
        <dsp:cNvSpPr/>
      </dsp:nvSpPr>
      <dsp:spPr>
        <a:xfrm rot="5400000">
          <a:off x="-255881" y="504366"/>
          <a:ext cx="1569750" cy="10988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anose="02040502050405020303" pitchFamily="18" charset="0"/>
            </a:rPr>
            <a:t>4    </a:t>
          </a:r>
          <a:endParaRPr lang="en-US" sz="2000" b="1" kern="1200" dirty="0">
            <a:latin typeface="Georgia" panose="02040502050405020303" pitchFamily="18" charset="0"/>
          </a:endParaRPr>
        </a:p>
      </dsp:txBody>
      <dsp:txXfrm rot="-5400000">
        <a:off x="-20418" y="818317"/>
        <a:ext cx="1098825" cy="470925"/>
      </dsp:txXfrm>
    </dsp:sp>
    <dsp:sp modelId="{17FE035D-63C4-4C44-8368-349026EFE655}">
      <dsp:nvSpPr>
        <dsp:cNvPr id="0" name=""/>
        <dsp:cNvSpPr/>
      </dsp:nvSpPr>
      <dsp:spPr>
        <a:xfrm rot="5400000">
          <a:off x="5465480" y="-4383810"/>
          <a:ext cx="1551617" cy="10325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anose="02040502050405020303" pitchFamily="18" charset="0"/>
            </a:rPr>
            <a:t>02.03.03 - Математическое обеспечение и администрирование информационных систем</a:t>
          </a:r>
          <a:endParaRPr lang="ru-RU" sz="2000" b="1" kern="1200" dirty="0">
            <a:latin typeface="Georgia" panose="0204050205040502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anose="02040502050405020303" pitchFamily="18" charset="0"/>
            </a:rPr>
            <a:t>16.03.01 - Техническая физика</a:t>
          </a:r>
          <a:endParaRPr lang="ru-RU" sz="2000" b="1" kern="1200" dirty="0">
            <a:latin typeface="Georgia" panose="0204050205040502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anose="02040502050405020303" pitchFamily="18" charset="0"/>
            </a:rPr>
            <a:t>03.04.03 - Физика</a:t>
          </a:r>
          <a:endParaRPr lang="ru-RU" sz="2000" b="1" kern="1200" dirty="0">
            <a:latin typeface="Georgia" panose="0204050205040502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anose="02040502050405020303" pitchFamily="18" charset="0"/>
            </a:rPr>
            <a:t>4.03.01 – Дизайн</a:t>
          </a:r>
          <a:endParaRPr lang="ru-RU" sz="2000" b="1" kern="1200" dirty="0">
            <a:latin typeface="Georgia" panose="02040502050405020303" pitchFamily="18" charset="0"/>
          </a:endParaRPr>
        </a:p>
      </dsp:txBody>
      <dsp:txXfrm rot="-5400000">
        <a:off x="1078406" y="79008"/>
        <a:ext cx="10250022" cy="1400129"/>
      </dsp:txXfrm>
    </dsp:sp>
    <dsp:sp modelId="{FF926A50-1149-4EED-B912-E7903422CAA0}">
      <dsp:nvSpPr>
        <dsp:cNvPr id="0" name=""/>
        <dsp:cNvSpPr/>
      </dsp:nvSpPr>
      <dsp:spPr>
        <a:xfrm rot="5400000">
          <a:off x="-255881" y="2192290"/>
          <a:ext cx="1569750" cy="109882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5</a:t>
          </a:r>
          <a:endParaRPr lang="en-US" sz="2000" b="1" kern="1200" dirty="0">
            <a:latin typeface="Georgia" pitchFamily="18" charset="0"/>
          </a:endParaRPr>
        </a:p>
      </dsp:txBody>
      <dsp:txXfrm rot="-5400000">
        <a:off x="-20418" y="2506241"/>
        <a:ext cx="1098825" cy="470925"/>
      </dsp:txXfrm>
    </dsp:sp>
    <dsp:sp modelId="{8F876E50-A0EA-4265-A52B-8E8BD91EE995}">
      <dsp:nvSpPr>
        <dsp:cNvPr id="0" name=""/>
        <dsp:cNvSpPr/>
      </dsp:nvSpPr>
      <dsp:spPr>
        <a:xfrm rot="5400000">
          <a:off x="5453027" y="-2848901"/>
          <a:ext cx="1576523" cy="10407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eorgia" panose="02040502050405020303" pitchFamily="18" charset="0"/>
            </a:rPr>
            <a:t>04.03.01 – Химия (2 договора)</a:t>
          </a:r>
          <a:endParaRPr lang="fr-CH" sz="2400" b="1" kern="1200" dirty="0">
            <a:latin typeface="Georgia" panose="0204050205040502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eorgia" panose="02040502050405020303" pitchFamily="18" charset="0"/>
            </a:rPr>
            <a:t>05.03.02 – География </a:t>
          </a:r>
          <a:endParaRPr lang="ru-RU" sz="2400" b="1" kern="1200" dirty="0">
            <a:latin typeface="Georgia" panose="0204050205040502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eorgia" panose="02040502050405020303" pitchFamily="18" charset="0"/>
            </a:rPr>
            <a:t>05.03.06 - Экология и природопользование</a:t>
          </a:r>
          <a:endParaRPr lang="ru-RU" sz="2400" b="1" kern="1200" dirty="0">
            <a:latin typeface="Georgia" panose="02040502050405020303" pitchFamily="18" charset="0"/>
          </a:endParaRPr>
        </a:p>
      </dsp:txBody>
      <dsp:txXfrm rot="-5400000">
        <a:off x="1037567" y="1643519"/>
        <a:ext cx="10330483" cy="1422603"/>
      </dsp:txXfrm>
    </dsp:sp>
    <dsp:sp modelId="{50A9C27E-0E15-4FEC-805B-1BF40CD74498}">
      <dsp:nvSpPr>
        <dsp:cNvPr id="0" name=""/>
        <dsp:cNvSpPr/>
      </dsp:nvSpPr>
      <dsp:spPr>
        <a:xfrm rot="5400000">
          <a:off x="-255881" y="3920603"/>
          <a:ext cx="1569750" cy="109882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6 </a:t>
          </a:r>
          <a:endParaRPr lang="fr-CH" sz="2000" b="1" kern="1200" dirty="0">
            <a:latin typeface="Georgia" pitchFamily="18" charset="0"/>
          </a:endParaRPr>
        </a:p>
      </dsp:txBody>
      <dsp:txXfrm rot="-5400000">
        <a:off x="-20418" y="4234554"/>
        <a:ext cx="1098825" cy="470925"/>
      </dsp:txXfrm>
    </dsp:sp>
    <dsp:sp modelId="{263D854B-954F-49AB-89BD-D6DE6B950982}">
      <dsp:nvSpPr>
        <dsp:cNvPr id="0" name=""/>
        <dsp:cNvSpPr/>
      </dsp:nvSpPr>
      <dsp:spPr>
        <a:xfrm rot="5400000">
          <a:off x="5433056" y="-891262"/>
          <a:ext cx="1657304" cy="10325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H" sz="2000" b="1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anose="02040502050405020303" pitchFamily="18" charset="0"/>
            </a:rPr>
            <a:t>40.04.01 – Юриспруденция </a:t>
          </a:r>
          <a:endParaRPr lang="fr-CH" sz="2000" b="1" kern="1200" dirty="0">
            <a:latin typeface="Georgia" panose="0204050205040502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anose="02040502050405020303" pitchFamily="18" charset="0"/>
            </a:rPr>
            <a:t>44.04.01 - Педагогическое образование </a:t>
          </a:r>
          <a:endParaRPr lang="ru-RU" sz="2000" b="1" kern="1200" dirty="0">
            <a:latin typeface="Georgia" panose="0204050205040502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anose="02040502050405020303" pitchFamily="18" charset="0"/>
            </a:rPr>
            <a:t>02.04.03- Математическое обеспечение и администрирование информационных систем</a:t>
          </a:r>
          <a:endParaRPr lang="ru-RU" sz="2000" b="1" kern="1200" dirty="0">
            <a:latin typeface="Georgia" panose="0204050205040502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anose="02040502050405020303" pitchFamily="18" charset="0"/>
            </a:rPr>
            <a:t>и др., более 30 ОП</a:t>
          </a:r>
          <a:endParaRPr lang="ru-RU" sz="2000" b="1" kern="1200" dirty="0">
            <a:latin typeface="Georgia" panose="02040502050405020303" pitchFamily="18" charset="0"/>
          </a:endParaRPr>
        </a:p>
      </dsp:txBody>
      <dsp:txXfrm rot="-5400000">
        <a:off x="1098826" y="3523871"/>
        <a:ext cx="10244863" cy="14954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0"/>
          <a:ext cx="9073008" cy="729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Филиал ППК «</a:t>
          </a:r>
          <a:r>
            <a:rPr lang="ru-RU" sz="2000" b="1" kern="1200" dirty="0" err="1" smtClean="0">
              <a:latin typeface="Georgia" pitchFamily="18" charset="0"/>
            </a:rPr>
            <a:t>Роскадастр</a:t>
          </a:r>
          <a:r>
            <a:rPr lang="ru-RU" sz="2000" b="1" kern="1200" dirty="0" smtClean="0">
              <a:latin typeface="Georgia" pitchFamily="18" charset="0"/>
            </a:rPr>
            <a:t>» по Калининградской области</a:t>
          </a:r>
          <a:endParaRPr lang="en-US" sz="2000" b="1" kern="1200" dirty="0">
            <a:latin typeface="Georgia" pitchFamily="18" charset="0"/>
          </a:endParaRPr>
        </a:p>
      </dsp:txBody>
      <dsp:txXfrm>
        <a:off x="1947536" y="0"/>
        <a:ext cx="7125471" cy="729399"/>
      </dsp:txXfrm>
    </dsp:sp>
    <dsp:sp modelId="{0D5ABCD5-C2A7-401A-BD4B-25F7FC5BEE71}">
      <dsp:nvSpPr>
        <dsp:cNvPr id="0" name=""/>
        <dsp:cNvSpPr/>
      </dsp:nvSpPr>
      <dsp:spPr>
        <a:xfrm>
          <a:off x="825314" y="153333"/>
          <a:ext cx="429842" cy="4227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794F63-E454-4E0F-9B86-7DC254559AD8}">
      <dsp:nvSpPr>
        <dsp:cNvPr id="0" name=""/>
        <dsp:cNvSpPr/>
      </dsp:nvSpPr>
      <dsp:spPr>
        <a:xfrm>
          <a:off x="0" y="862333"/>
          <a:ext cx="9073008" cy="655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АО «Балтийское аэрогеодезическое предприятие  (АО «Балт АГП»)</a:t>
          </a:r>
          <a:endParaRPr lang="en-US" sz="2000" b="1" kern="1200" dirty="0">
            <a:latin typeface="Georgia" pitchFamily="18" charset="0"/>
          </a:endParaRPr>
        </a:p>
      </dsp:txBody>
      <dsp:txXfrm>
        <a:off x="1947536" y="862333"/>
        <a:ext cx="7125471" cy="655155"/>
      </dsp:txXfrm>
    </dsp:sp>
    <dsp:sp modelId="{A9EEA093-6B73-494B-95B8-0057F10B21D7}">
      <dsp:nvSpPr>
        <dsp:cNvPr id="0" name=""/>
        <dsp:cNvSpPr/>
      </dsp:nvSpPr>
      <dsp:spPr>
        <a:xfrm>
          <a:off x="825314" y="1011672"/>
          <a:ext cx="429842" cy="3564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1650423"/>
          <a:ext cx="9073008" cy="950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ГБУ Калининградской области «Центр кадастровой оценки и мониторинга недвижимости»</a:t>
          </a:r>
          <a:endParaRPr lang="fr-CH" sz="2000" b="1" kern="1200" dirty="0">
            <a:latin typeface="Georgia" pitchFamily="18" charset="0"/>
          </a:endParaRPr>
        </a:p>
      </dsp:txBody>
      <dsp:txXfrm>
        <a:off x="1947536" y="1650423"/>
        <a:ext cx="7125471" cy="950469"/>
      </dsp:txXfrm>
    </dsp:sp>
    <dsp:sp modelId="{C4729928-31B7-4B32-AC2F-FFC9C8221174}">
      <dsp:nvSpPr>
        <dsp:cNvPr id="0" name=""/>
        <dsp:cNvSpPr/>
      </dsp:nvSpPr>
      <dsp:spPr>
        <a:xfrm>
          <a:off x="731009" y="1859560"/>
          <a:ext cx="618452" cy="5321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6271E2-619B-4CC1-A81E-4C4344C39250}">
      <dsp:nvSpPr>
        <dsp:cNvPr id="0" name=""/>
        <dsp:cNvSpPr/>
      </dsp:nvSpPr>
      <dsp:spPr>
        <a:xfrm>
          <a:off x="0" y="2733827"/>
          <a:ext cx="9073008" cy="900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ООО «Центр оценки недвижимости и консалтинга», г. Калининград</a:t>
          </a:r>
          <a:endParaRPr lang="fr-CH" sz="2000" b="1" kern="1200" dirty="0">
            <a:latin typeface="Georgia" pitchFamily="18" charset="0"/>
          </a:endParaRPr>
        </a:p>
      </dsp:txBody>
      <dsp:txXfrm>
        <a:off x="1947536" y="2733827"/>
        <a:ext cx="7125471" cy="900313"/>
      </dsp:txXfrm>
    </dsp:sp>
    <dsp:sp modelId="{9A56A56C-373A-4FD6-80A3-CE8A297D5013}">
      <dsp:nvSpPr>
        <dsp:cNvPr id="0" name=""/>
        <dsp:cNvSpPr/>
      </dsp:nvSpPr>
      <dsp:spPr>
        <a:xfrm>
          <a:off x="749681" y="2867472"/>
          <a:ext cx="533674" cy="5526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6FA91A-EF83-47CA-9518-C53B8153EB25}">
      <dsp:nvSpPr>
        <dsp:cNvPr id="0" name=""/>
        <dsp:cNvSpPr/>
      </dsp:nvSpPr>
      <dsp:spPr>
        <a:xfrm>
          <a:off x="0" y="3768971"/>
          <a:ext cx="9073008" cy="1329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Федеральная служба государственной регистрации, кадастра и картографии - Управление </a:t>
          </a:r>
          <a:r>
            <a:rPr lang="ru-RU" sz="2000" b="1" kern="1200" dirty="0" err="1" smtClean="0">
              <a:latin typeface="Georgia" pitchFamily="18" charset="0"/>
            </a:rPr>
            <a:t>Росреестра</a:t>
          </a:r>
          <a:r>
            <a:rPr lang="ru-RU" sz="2000" b="1" kern="1200" dirty="0" smtClean="0">
              <a:latin typeface="Georgia" pitchFamily="18" charset="0"/>
            </a:rPr>
            <a:t> по Калининградской области </a:t>
          </a:r>
          <a:endParaRPr lang="fr-CH" sz="2000" b="1" kern="1200" dirty="0">
            <a:latin typeface="Georgia" pitchFamily="18" charset="0"/>
          </a:endParaRPr>
        </a:p>
      </dsp:txBody>
      <dsp:txXfrm>
        <a:off x="1947536" y="3768971"/>
        <a:ext cx="7125471" cy="1329346"/>
      </dsp:txXfrm>
    </dsp:sp>
    <dsp:sp modelId="{D8A93DD0-CCF1-4CAF-9B8F-3EA90D18AC6E}">
      <dsp:nvSpPr>
        <dsp:cNvPr id="0" name=""/>
        <dsp:cNvSpPr/>
      </dsp:nvSpPr>
      <dsp:spPr>
        <a:xfrm>
          <a:off x="731009" y="4145817"/>
          <a:ext cx="618452" cy="5718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11381"/>
          <a:ext cx="7596844" cy="1927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13 ОБЩЕЖИТИЙ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7 из них — квартирного типа. Почти все первокурсники, нуждающиеся в общежитии, получают место в одном из современных помещений, оснащенных всем необходимым для комфортного проживания.</a:t>
          </a:r>
          <a:endParaRPr lang="en-US" sz="1800" b="1" kern="1200" dirty="0">
            <a:latin typeface="Georgia" pitchFamily="18" charset="0"/>
          </a:endParaRPr>
        </a:p>
      </dsp:txBody>
      <dsp:txXfrm>
        <a:off x="1703834" y="11381"/>
        <a:ext cx="5893009" cy="1927170"/>
      </dsp:txXfrm>
    </dsp:sp>
    <dsp:sp modelId="{0D5ABCD5-C2A7-401A-BD4B-25F7FC5BEE71}">
      <dsp:nvSpPr>
        <dsp:cNvPr id="0" name=""/>
        <dsp:cNvSpPr/>
      </dsp:nvSpPr>
      <dsp:spPr>
        <a:xfrm>
          <a:off x="596336" y="582375"/>
          <a:ext cx="772416" cy="843791"/>
        </a:xfrm>
        <a:prstGeom prst="rightArrow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2049766"/>
          <a:ext cx="7596844" cy="1844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20 СПОРТИВНЫХ ОБЪЕКТОВ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Стадион, два бассейна, спортивные площадки и 65 спортивных секций и сборных команд по привычным командным видам спорта, плаванию, гимнастике, а также школа </a:t>
          </a:r>
          <a:r>
            <a:rPr lang="ru-RU" sz="1800" b="1" i="0" kern="1200" dirty="0" err="1" smtClean="0">
              <a:latin typeface="Georgia" panose="02040502050405020303" pitchFamily="18" charset="0"/>
            </a:rPr>
            <a:t>яхтинга</a:t>
          </a:r>
          <a:r>
            <a:rPr lang="ru-RU" sz="1800" b="1" i="0" kern="1200" dirty="0" smtClean="0">
              <a:latin typeface="Georgia" panose="02040502050405020303" pitchFamily="18" charset="0"/>
            </a:rPr>
            <a:t> и даже свой футбольный клуб профессиональной лиги.</a:t>
          </a:r>
          <a:endParaRPr lang="fr-CH" sz="1600" b="1" kern="1200" dirty="0">
            <a:latin typeface="Georgia" pitchFamily="18" charset="0"/>
          </a:endParaRPr>
        </a:p>
      </dsp:txBody>
      <dsp:txXfrm>
        <a:off x="1703834" y="2049766"/>
        <a:ext cx="5893009" cy="1844658"/>
      </dsp:txXfrm>
    </dsp:sp>
    <dsp:sp modelId="{C4729928-31B7-4B32-AC2F-FFC9C8221174}">
      <dsp:nvSpPr>
        <dsp:cNvPr id="0" name=""/>
        <dsp:cNvSpPr/>
      </dsp:nvSpPr>
      <dsp:spPr>
        <a:xfrm>
          <a:off x="425202" y="2649619"/>
          <a:ext cx="1037896" cy="768691"/>
        </a:xfrm>
        <a:prstGeom prst="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63987-1C94-4356-B112-301BC9D078F0}">
      <dsp:nvSpPr>
        <dsp:cNvPr id="0" name=""/>
        <dsp:cNvSpPr/>
      </dsp:nvSpPr>
      <dsp:spPr>
        <a:xfrm rot="16200000">
          <a:off x="-1640301" y="1640301"/>
          <a:ext cx="4869159" cy="158855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Основы геодезии</a:t>
          </a:r>
          <a:endParaRPr lang="fr-CH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0" y="973832"/>
        <a:ext cx="1588557" cy="2921495"/>
      </dsp:txXfrm>
    </dsp:sp>
    <dsp:sp modelId="{BA79F2F1-A752-42C7-8D5B-C4E6DC465A19}">
      <dsp:nvSpPr>
        <dsp:cNvPr id="0" name=""/>
        <dsp:cNvSpPr/>
      </dsp:nvSpPr>
      <dsp:spPr>
        <a:xfrm rot="16200000">
          <a:off x="990583" y="848238"/>
          <a:ext cx="4869159" cy="3172683"/>
        </a:xfrm>
        <a:prstGeom prst="flowChartManualOperati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Картография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Дешифрирование  </a:t>
          </a:r>
          <a:r>
            <a:rPr lang="ru-RU" sz="20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аэро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- и космических снимков</a:t>
          </a:r>
          <a:endParaRPr lang="ru-RU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1838821" y="973832"/>
        <a:ext cx="3172683" cy="2921495"/>
      </dsp:txXfrm>
    </dsp:sp>
    <dsp:sp modelId="{82E62016-E79E-4145-ADB4-A7BAB7605076}">
      <dsp:nvSpPr>
        <dsp:cNvPr id="0" name=""/>
        <dsp:cNvSpPr/>
      </dsp:nvSpPr>
      <dsp:spPr>
        <a:xfrm rot="16200000">
          <a:off x="4478457" y="781073"/>
          <a:ext cx="4869159" cy="3307013"/>
        </a:xfrm>
        <a:prstGeom prst="flowChartManualOperati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2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Фотограмметрия и дистанционное зондирование</a:t>
          </a:r>
        </a:p>
      </dsp:txBody>
      <dsp:txXfrm rot="5400000">
        <a:off x="5259530" y="973832"/>
        <a:ext cx="3307013" cy="2921495"/>
      </dsp:txXfrm>
    </dsp:sp>
    <dsp:sp modelId="{AD704F90-7869-4ACD-A1EF-C9C495CD574C}">
      <dsp:nvSpPr>
        <dsp:cNvPr id="0" name=""/>
        <dsp:cNvSpPr/>
      </dsp:nvSpPr>
      <dsp:spPr>
        <a:xfrm rot="16200000">
          <a:off x="8113724" y="806652"/>
          <a:ext cx="4657546" cy="3255854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Методы дистанционного зондирования в землеустройстве и кадастрах</a:t>
          </a:r>
          <a:endParaRPr lang="fr-CH" sz="2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8814570" y="1037315"/>
        <a:ext cx="3255854" cy="27945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63987-1C94-4356-B112-301BC9D078F0}">
      <dsp:nvSpPr>
        <dsp:cNvPr id="0" name=""/>
        <dsp:cNvSpPr/>
      </dsp:nvSpPr>
      <dsp:spPr>
        <a:xfrm rot="16200000">
          <a:off x="-1005786" y="1005786"/>
          <a:ext cx="4509120" cy="249754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Основы кадастровой деятельности, кадастрового учета и государственной регистрации права ОН</a:t>
          </a:r>
          <a:endParaRPr lang="fr-CH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sp:txBody>
      <dsp:txXfrm rot="5400000">
        <a:off x="1" y="901823"/>
        <a:ext cx="2497546" cy="2705472"/>
      </dsp:txXfrm>
    </dsp:sp>
    <dsp:sp modelId="{BA79F2F1-A752-42C7-8D5B-C4E6DC465A19}">
      <dsp:nvSpPr>
        <dsp:cNvPr id="0" name=""/>
        <dsp:cNvSpPr/>
      </dsp:nvSpPr>
      <dsp:spPr>
        <a:xfrm rot="16200000">
          <a:off x="1867910" y="866645"/>
          <a:ext cx="4509120" cy="2775829"/>
        </a:xfrm>
        <a:prstGeom prst="flowChartManualOperati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Делопроизводство  в кадастровой сфере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Автоматизация и </a:t>
          </a:r>
          <a:r>
            <a:rPr lang="ru-RU" sz="18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цифровизация</a:t>
          </a:r>
          <a:r>
            <a:rPr lang="ru-RU" sz="1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кадастровой деятельности</a:t>
          </a:r>
          <a:endParaRPr lang="ru-RU" sz="1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2734556" y="901823"/>
        <a:ext cx="2775829" cy="2705472"/>
      </dsp:txXfrm>
    </dsp:sp>
    <dsp:sp modelId="{82E62016-E79E-4145-ADB4-A7BAB7605076}">
      <dsp:nvSpPr>
        <dsp:cNvPr id="0" name=""/>
        <dsp:cNvSpPr/>
      </dsp:nvSpPr>
      <dsp:spPr>
        <a:xfrm rot="16200000">
          <a:off x="5021776" y="718950"/>
          <a:ext cx="4509120" cy="3071219"/>
        </a:xfrm>
        <a:prstGeom prst="flowChartManualOperati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Кадастр недвижимости на современном этапе</a:t>
          </a:r>
          <a:endParaRPr lang="ru-RU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5740727" y="901823"/>
        <a:ext cx="3071219" cy="2705472"/>
      </dsp:txXfrm>
    </dsp:sp>
    <dsp:sp modelId="{AD704F90-7869-4ACD-A1EF-C9C495CD574C}">
      <dsp:nvSpPr>
        <dsp:cNvPr id="0" name=""/>
        <dsp:cNvSpPr/>
      </dsp:nvSpPr>
      <dsp:spPr>
        <a:xfrm rot="16200000">
          <a:off x="8397565" y="742706"/>
          <a:ext cx="4313153" cy="3023707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Правовое обеспечение землеустройства и кадастров</a:t>
          </a:r>
          <a:endParaRPr lang="fr-CH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sp:txBody>
      <dsp:txXfrm rot="5400000">
        <a:off x="9042288" y="960614"/>
        <a:ext cx="3023707" cy="25878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63987-1C94-4356-B112-301BC9D078F0}">
      <dsp:nvSpPr>
        <dsp:cNvPr id="0" name=""/>
        <dsp:cNvSpPr/>
      </dsp:nvSpPr>
      <dsp:spPr>
        <a:xfrm rot="16200000">
          <a:off x="-761294" y="761294"/>
          <a:ext cx="4137751" cy="261516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Основы государственной регистрации права объектов недвижимости</a:t>
          </a:r>
          <a:endParaRPr lang="fr-CH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sp:txBody>
      <dsp:txXfrm rot="5400000">
        <a:off x="1" y="827549"/>
        <a:ext cx="2615162" cy="2482651"/>
      </dsp:txXfrm>
    </dsp:sp>
    <dsp:sp modelId="{BA79F2F1-A752-42C7-8D5B-C4E6DC465A19}">
      <dsp:nvSpPr>
        <dsp:cNvPr id="0" name=""/>
        <dsp:cNvSpPr/>
      </dsp:nvSpPr>
      <dsp:spPr>
        <a:xfrm rot="16200000">
          <a:off x="2003137" y="854771"/>
          <a:ext cx="4137751" cy="2428208"/>
        </a:xfrm>
        <a:prstGeom prst="flowChartManualOperati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Кадастр  недвижимости в системе управления земельными ресурсами</a:t>
          </a:r>
          <a:endParaRPr lang="ru-RU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2857908" y="827550"/>
        <a:ext cx="2428208" cy="2482651"/>
      </dsp:txXfrm>
    </dsp:sp>
    <dsp:sp modelId="{82E62016-E79E-4145-ADB4-A7BAB7605076}">
      <dsp:nvSpPr>
        <dsp:cNvPr id="0" name=""/>
        <dsp:cNvSpPr/>
      </dsp:nvSpPr>
      <dsp:spPr>
        <a:xfrm rot="16200000">
          <a:off x="5044204" y="480211"/>
          <a:ext cx="4137751" cy="3177327"/>
        </a:xfrm>
        <a:prstGeom prst="flowChartManualOperati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Кадастры 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реестры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природных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ресурсов</a:t>
          </a:r>
          <a:endParaRPr lang="ru-RU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5524416" y="827549"/>
        <a:ext cx="3177327" cy="2482651"/>
      </dsp:txXfrm>
    </dsp:sp>
    <dsp:sp modelId="{AD704F90-7869-4ACD-A1EF-C9C495CD574C}">
      <dsp:nvSpPr>
        <dsp:cNvPr id="0" name=""/>
        <dsp:cNvSpPr/>
      </dsp:nvSpPr>
      <dsp:spPr>
        <a:xfrm rot="16200000">
          <a:off x="8525168" y="504788"/>
          <a:ext cx="3957924" cy="312817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Основы кадастрового деления территории и внесение сведений в ЕГРН</a:t>
          </a:r>
          <a:endParaRPr lang="fr-CH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sp:txBody>
      <dsp:txXfrm rot="5400000">
        <a:off x="8940044" y="881497"/>
        <a:ext cx="3128173" cy="237475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63987-1C94-4356-B112-301BC9D078F0}">
      <dsp:nvSpPr>
        <dsp:cNvPr id="0" name=""/>
        <dsp:cNvSpPr/>
      </dsp:nvSpPr>
      <dsp:spPr>
        <a:xfrm rot="16200000">
          <a:off x="-1001561" y="1001561"/>
          <a:ext cx="4437112" cy="243398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Мониторинг  земель  и объектов недвижимости</a:t>
          </a:r>
          <a:endParaRPr lang="fr-CH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sp:txBody>
      <dsp:txXfrm rot="5400000">
        <a:off x="1" y="887421"/>
        <a:ext cx="2433988" cy="2662268"/>
      </dsp:txXfrm>
    </dsp:sp>
    <dsp:sp modelId="{BA79F2F1-A752-42C7-8D5B-C4E6DC465A19}">
      <dsp:nvSpPr>
        <dsp:cNvPr id="0" name=""/>
        <dsp:cNvSpPr/>
      </dsp:nvSpPr>
      <dsp:spPr>
        <a:xfrm rot="16200000">
          <a:off x="2154405" y="490404"/>
          <a:ext cx="4437112" cy="3456303"/>
        </a:xfrm>
        <a:prstGeom prst="flowChartManualOperati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Основы государственной кадастровой оценки</a:t>
          </a:r>
          <a:endParaRPr lang="ru-RU" sz="2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2644810" y="887421"/>
        <a:ext cx="3456303" cy="2662268"/>
      </dsp:txXfrm>
    </dsp:sp>
    <dsp:sp modelId="{9A422634-EAEC-41DE-BC04-5F09FA2FE91F}">
      <dsp:nvSpPr>
        <dsp:cNvPr id="0" name=""/>
        <dsp:cNvSpPr/>
      </dsp:nvSpPr>
      <dsp:spPr>
        <a:xfrm rot="16200000">
          <a:off x="5490894" y="820001"/>
          <a:ext cx="4437112" cy="2797108"/>
        </a:xfrm>
        <a:prstGeom prst="flowChartManualOperati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Спутниковые и наземные системы навигации  в землеустройстве и кадастре</a:t>
          </a:r>
          <a:endParaRPr lang="ru-RU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6310896" y="887421"/>
        <a:ext cx="2797108" cy="2662268"/>
      </dsp:txXfrm>
    </dsp:sp>
    <dsp:sp modelId="{AD704F90-7869-4ACD-A1EF-C9C495CD574C}">
      <dsp:nvSpPr>
        <dsp:cNvPr id="0" name=""/>
        <dsp:cNvSpPr/>
      </dsp:nvSpPr>
      <dsp:spPr>
        <a:xfrm rot="16200000">
          <a:off x="8573607" y="938055"/>
          <a:ext cx="4244275" cy="2753837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Лазерное сканирование</a:t>
          </a:r>
          <a:endParaRPr lang="fr-CH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sp:txBody>
      <dsp:txXfrm rot="5400000">
        <a:off x="9318826" y="1041691"/>
        <a:ext cx="2753837" cy="254656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63987-1C94-4356-B112-301BC9D078F0}">
      <dsp:nvSpPr>
        <dsp:cNvPr id="0" name=""/>
        <dsp:cNvSpPr/>
      </dsp:nvSpPr>
      <dsp:spPr>
        <a:xfrm rot="16200000">
          <a:off x="-1105008" y="1105008"/>
          <a:ext cx="4437112" cy="222709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Типология объектов недвижимости</a:t>
          </a:r>
          <a:endParaRPr lang="fr-CH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sp:txBody>
      <dsp:txXfrm rot="5400000">
        <a:off x="0" y="887422"/>
        <a:ext cx="2227095" cy="2662268"/>
      </dsp:txXfrm>
    </dsp:sp>
    <dsp:sp modelId="{BA79F2F1-A752-42C7-8D5B-C4E6DC465A19}">
      <dsp:nvSpPr>
        <dsp:cNvPr id="0" name=""/>
        <dsp:cNvSpPr/>
      </dsp:nvSpPr>
      <dsp:spPr>
        <a:xfrm rot="16200000">
          <a:off x="1416611" y="1069955"/>
          <a:ext cx="4437112" cy="2297201"/>
        </a:xfrm>
        <a:prstGeom prst="flowChartManualOperati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Основы оценки земли и недвижимости</a:t>
          </a:r>
          <a:endParaRPr lang="ru-RU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2486566" y="887422"/>
        <a:ext cx="2297201" cy="2662268"/>
      </dsp:txXfrm>
    </dsp:sp>
    <dsp:sp modelId="{82E62016-E79E-4145-ADB4-A7BAB7605076}">
      <dsp:nvSpPr>
        <dsp:cNvPr id="0" name=""/>
        <dsp:cNvSpPr/>
      </dsp:nvSpPr>
      <dsp:spPr>
        <a:xfrm rot="16200000">
          <a:off x="4527756" y="511995"/>
          <a:ext cx="4437112" cy="3413121"/>
        </a:xfrm>
        <a:prstGeom prst="flowChartManualOperati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Анализ результатов рыночной и кадастровой оценки земель и объектов недвижимости</a:t>
          </a:r>
          <a:endParaRPr lang="ru-RU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 rot="5400000">
        <a:off x="5039752" y="887421"/>
        <a:ext cx="3413121" cy="2662268"/>
      </dsp:txXfrm>
    </dsp:sp>
    <dsp:sp modelId="{AD704F90-7869-4ACD-A1EF-C9C495CD574C}">
      <dsp:nvSpPr>
        <dsp:cNvPr id="0" name=""/>
        <dsp:cNvSpPr/>
      </dsp:nvSpPr>
      <dsp:spPr>
        <a:xfrm rot="16200000">
          <a:off x="8266879" y="538395"/>
          <a:ext cx="4244275" cy="3360320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Рынок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rPr>
            <a:t>недвижимости</a:t>
          </a:r>
          <a:endParaRPr lang="fr-CH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itchFamily="18" charset="0"/>
          </a:endParaRPr>
        </a:p>
      </dsp:txBody>
      <dsp:txXfrm rot="5400000">
        <a:off x="8708857" y="945272"/>
        <a:ext cx="3360320" cy="254656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CF1F7-412A-4328-9C14-532958B8E46A}">
      <dsp:nvSpPr>
        <dsp:cNvPr id="0" name=""/>
        <dsp:cNvSpPr/>
      </dsp:nvSpPr>
      <dsp:spPr>
        <a:xfrm rot="16200000">
          <a:off x="-842787" y="842787"/>
          <a:ext cx="5517232" cy="383165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Georgia" pitchFamily="18" charset="0"/>
            </a:rPr>
            <a:t>Обучение в рамках партнерских соглашений: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Georgia" pitchFamily="18" charset="0"/>
            </a:rPr>
            <a:t> без стипендиальной поддержки; стипендиальная поддержка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Georgia" pitchFamily="18" charset="0"/>
            </a:rPr>
            <a:t>Обучение по программе </a:t>
          </a:r>
          <a:r>
            <a:rPr lang="ru-RU" sz="2100" b="1" kern="1200" dirty="0" err="1" smtClean="0">
              <a:solidFill>
                <a:schemeClr val="tx1"/>
              </a:solidFill>
              <a:latin typeface="Georgia" pitchFamily="18" charset="0"/>
            </a:rPr>
            <a:t>Эразмус+</a:t>
          </a:r>
          <a:endParaRPr lang="ru-RU" sz="2100" b="1" kern="1200" dirty="0">
            <a:solidFill>
              <a:schemeClr val="tx1"/>
            </a:solidFill>
            <a:latin typeface="Georgia" pitchFamily="18" charset="0"/>
          </a:endParaRPr>
        </a:p>
      </dsp:txBody>
      <dsp:txXfrm rot="5400000">
        <a:off x="1" y="1103445"/>
        <a:ext cx="3831656" cy="3310340"/>
      </dsp:txXfrm>
    </dsp:sp>
    <dsp:sp modelId="{6BA3E388-9E6A-48D0-B642-D0977EA0C2C0}">
      <dsp:nvSpPr>
        <dsp:cNvPr id="0" name=""/>
        <dsp:cNvSpPr/>
      </dsp:nvSpPr>
      <dsp:spPr>
        <a:xfrm rot="16200000">
          <a:off x="3294392" y="842787"/>
          <a:ext cx="5517232" cy="3831656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itchFamily="18" charset="0"/>
            </a:rPr>
            <a:t>По состоянию на 01.09.2023 г.,  БФУ им. И. Канта заключил и успешно  осуществляет  25 партнерских договоров по реализации  академической мобильности.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itchFamily="18" charset="0"/>
            </a:rPr>
            <a:t>В рамках каждого договора указывается область сотрудничества и категории студентов (бакалавры, магистранты, аспиранты) и сотрудников (ППС / сотрудники администрации), которые могут принимать участие в отборочных турах на получение стипендии/гранта.</a:t>
          </a:r>
          <a:endParaRPr lang="ru-RU" sz="1400" b="1" kern="1200" dirty="0">
            <a:solidFill>
              <a:schemeClr val="tx1"/>
            </a:solidFill>
            <a:latin typeface="Georgia" pitchFamily="18" charset="0"/>
          </a:endParaRPr>
        </a:p>
      </dsp:txBody>
      <dsp:txXfrm rot="5400000">
        <a:off x="4137180" y="1103445"/>
        <a:ext cx="3831656" cy="3310340"/>
      </dsp:txXfrm>
    </dsp:sp>
    <dsp:sp modelId="{36906AFE-6692-4724-BE5D-E44E4FEDBA4B}">
      <dsp:nvSpPr>
        <dsp:cNvPr id="0" name=""/>
        <dsp:cNvSpPr/>
      </dsp:nvSpPr>
      <dsp:spPr>
        <a:xfrm rot="16200000">
          <a:off x="7398219" y="842787"/>
          <a:ext cx="5517232" cy="3831656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Georgia" pitchFamily="18" charset="0"/>
            </a:rPr>
            <a:t>Программа «Балтийский университет» объединяет 84 вуза стран Балтийского региона. В рамках программы обсуждаются вопросы устойчивого развития и защиты окружающей среды.</a:t>
          </a:r>
          <a:endParaRPr lang="ru-RU" sz="2200" b="1" kern="1200" dirty="0">
            <a:solidFill>
              <a:schemeClr val="tx1"/>
            </a:solidFill>
            <a:latin typeface="Georgia" pitchFamily="18" charset="0"/>
          </a:endParaRPr>
        </a:p>
      </dsp:txBody>
      <dsp:txXfrm rot="5400000">
        <a:off x="8241007" y="1103445"/>
        <a:ext cx="3831656" cy="33103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55058" y="74144"/>
          <a:ext cx="4985501" cy="7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Цифровое землеустройство</a:t>
          </a:r>
          <a:endParaRPr lang="en-US" sz="1800" b="1" kern="1200" dirty="0">
            <a:latin typeface="Georgia" pitchFamily="18" charset="0"/>
          </a:endParaRPr>
        </a:p>
      </dsp:txBody>
      <dsp:txXfrm>
        <a:off x="1166904" y="74144"/>
        <a:ext cx="3873655" cy="789952"/>
      </dsp:txXfrm>
    </dsp:sp>
    <dsp:sp modelId="{0D5ABCD5-C2A7-401A-BD4B-25F7FC5BEE71}">
      <dsp:nvSpPr>
        <dsp:cNvPr id="0" name=""/>
        <dsp:cNvSpPr/>
      </dsp:nvSpPr>
      <dsp:spPr>
        <a:xfrm>
          <a:off x="117280" y="0"/>
          <a:ext cx="1019123" cy="938241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794F63-E454-4E0F-9B86-7DC254559AD8}">
      <dsp:nvSpPr>
        <dsp:cNvPr id="0" name=""/>
        <dsp:cNvSpPr/>
      </dsp:nvSpPr>
      <dsp:spPr>
        <a:xfrm>
          <a:off x="0" y="1055521"/>
          <a:ext cx="5095618" cy="1172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Управление земельными ресурсами и объектами недвижимости</a:t>
          </a:r>
          <a:endParaRPr lang="en-US" sz="1800" b="1" kern="1200" dirty="0">
            <a:latin typeface="Georgia" pitchFamily="18" charset="0"/>
          </a:endParaRPr>
        </a:p>
      </dsp:txBody>
      <dsp:txXfrm>
        <a:off x="1136403" y="1055521"/>
        <a:ext cx="3959214" cy="1172802"/>
      </dsp:txXfrm>
    </dsp:sp>
    <dsp:sp modelId="{A9EEA093-6B73-494B-95B8-0057F10B21D7}">
      <dsp:nvSpPr>
        <dsp:cNvPr id="0" name=""/>
        <dsp:cNvSpPr/>
      </dsp:nvSpPr>
      <dsp:spPr>
        <a:xfrm>
          <a:off x="117280" y="1172802"/>
          <a:ext cx="1019123" cy="9382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5EB0C-8222-43B2-BB4F-352E95E5BBB0}">
      <dsp:nvSpPr>
        <dsp:cNvPr id="0" name=""/>
        <dsp:cNvSpPr/>
      </dsp:nvSpPr>
      <dsp:spPr>
        <a:xfrm>
          <a:off x="420827" y="0"/>
          <a:ext cx="8257711" cy="888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itchFamily="18" charset="0"/>
            </a:rPr>
            <a:t>Программа «Управление земельными ресурсами и объектами недвижимости»</a:t>
          </a:r>
          <a:endParaRPr lang="fr-CH" sz="2000" b="1" kern="1200" dirty="0">
            <a:latin typeface="Georgia" pitchFamily="18" charset="0"/>
          </a:endParaRPr>
        </a:p>
      </dsp:txBody>
      <dsp:txXfrm>
        <a:off x="446853" y="26026"/>
        <a:ext cx="8205659" cy="836548"/>
      </dsp:txXfrm>
    </dsp:sp>
    <dsp:sp modelId="{4D28C87B-E13E-4C86-BA07-73EA25D3EAA6}">
      <dsp:nvSpPr>
        <dsp:cNvPr id="0" name=""/>
        <dsp:cNvSpPr/>
      </dsp:nvSpPr>
      <dsp:spPr>
        <a:xfrm>
          <a:off x="1246598" y="888600"/>
          <a:ext cx="462479" cy="416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49"/>
              </a:lnTo>
              <a:lnTo>
                <a:pt x="462479" y="416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7CEBC-A4C9-485C-9B30-EE84EA8427A3}">
      <dsp:nvSpPr>
        <dsp:cNvPr id="0" name=""/>
        <dsp:cNvSpPr/>
      </dsp:nvSpPr>
      <dsp:spPr>
        <a:xfrm>
          <a:off x="1709078" y="960338"/>
          <a:ext cx="9913942" cy="68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Комплексное системное управление земельными ресурсами страны(региона) через создаваемую систему государственного землеустройства и кадастра</a:t>
          </a:r>
          <a:endParaRPr lang="ru-RU" sz="1800" b="1" kern="1200" dirty="0">
            <a:latin typeface="Georgia" pitchFamily="18" charset="0"/>
          </a:endParaRPr>
        </a:p>
      </dsp:txBody>
      <dsp:txXfrm>
        <a:off x="1729253" y="980513"/>
        <a:ext cx="9873592" cy="648472"/>
      </dsp:txXfrm>
    </dsp:sp>
    <dsp:sp modelId="{C3730DF9-F1CF-4735-A1AE-B65E754070D1}">
      <dsp:nvSpPr>
        <dsp:cNvPr id="0" name=""/>
        <dsp:cNvSpPr/>
      </dsp:nvSpPr>
      <dsp:spPr>
        <a:xfrm>
          <a:off x="1246598" y="888600"/>
          <a:ext cx="462479" cy="127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114"/>
              </a:lnTo>
              <a:lnTo>
                <a:pt x="462479" y="12771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D9D89-CCB0-44C0-B6F9-F5F7197E7BEA}">
      <dsp:nvSpPr>
        <dsp:cNvPr id="0" name=""/>
        <dsp:cNvSpPr/>
      </dsp:nvSpPr>
      <dsp:spPr>
        <a:xfrm>
          <a:off x="1709078" y="1728280"/>
          <a:ext cx="9936987" cy="87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Усиление роли землеустройства в инновационной системе «наука-образование- производство»</a:t>
          </a:r>
          <a:endParaRPr lang="ru-RU" sz="1800" b="1" kern="1200" dirty="0">
            <a:latin typeface="Georgia" pitchFamily="18" charset="0"/>
          </a:endParaRPr>
        </a:p>
      </dsp:txBody>
      <dsp:txXfrm>
        <a:off x="1734702" y="1753904"/>
        <a:ext cx="9885739" cy="823619"/>
      </dsp:txXfrm>
    </dsp:sp>
    <dsp:sp modelId="{8BF90D2F-5AA1-4C9D-AECB-5914D3F79CB5}">
      <dsp:nvSpPr>
        <dsp:cNvPr id="0" name=""/>
        <dsp:cNvSpPr/>
      </dsp:nvSpPr>
      <dsp:spPr>
        <a:xfrm>
          <a:off x="1246598" y="888600"/>
          <a:ext cx="462479" cy="214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204"/>
              </a:lnTo>
              <a:lnTo>
                <a:pt x="462479" y="21442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0F021-A89B-483C-BE4A-68CD31BFCED3}">
      <dsp:nvSpPr>
        <dsp:cNvPr id="0" name=""/>
        <dsp:cNvSpPr/>
      </dsp:nvSpPr>
      <dsp:spPr>
        <a:xfrm>
          <a:off x="1709078" y="2682268"/>
          <a:ext cx="9927791" cy="701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Эффективное, рациональное использование земель во всех отраслях народного хозяйства России (региона) через Государственную систему управления  землеустройством</a:t>
          </a:r>
          <a:endParaRPr lang="ru-RU" sz="1800" b="1" kern="1200" dirty="0">
            <a:latin typeface="Georgia" pitchFamily="18" charset="0"/>
          </a:endParaRPr>
        </a:p>
      </dsp:txBody>
      <dsp:txXfrm>
        <a:off x="1729612" y="2702802"/>
        <a:ext cx="9886723" cy="660004"/>
      </dsp:txXfrm>
    </dsp:sp>
    <dsp:sp modelId="{278BF0AD-1338-4A57-B81F-2027EDE127FA}">
      <dsp:nvSpPr>
        <dsp:cNvPr id="0" name=""/>
        <dsp:cNvSpPr/>
      </dsp:nvSpPr>
      <dsp:spPr>
        <a:xfrm>
          <a:off x="1246598" y="888600"/>
          <a:ext cx="462479" cy="280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3392"/>
              </a:lnTo>
              <a:lnTo>
                <a:pt x="462479" y="28033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9A61F-C22D-4B16-9CD3-727C3B8DE581}">
      <dsp:nvSpPr>
        <dsp:cNvPr id="0" name=""/>
        <dsp:cNvSpPr/>
      </dsp:nvSpPr>
      <dsp:spPr>
        <a:xfrm>
          <a:off x="1709078" y="3462461"/>
          <a:ext cx="9897921" cy="459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Оптимизация и упорядочение земельного законодательства</a:t>
          </a:r>
          <a:endParaRPr lang="ru-RU" sz="1800" b="1" kern="1200" dirty="0">
            <a:latin typeface="Georgia" pitchFamily="18" charset="0"/>
          </a:endParaRPr>
        </a:p>
      </dsp:txBody>
      <dsp:txXfrm>
        <a:off x="1722523" y="3475906"/>
        <a:ext cx="9871031" cy="432173"/>
      </dsp:txXfrm>
    </dsp:sp>
    <dsp:sp modelId="{D0721A1E-C3FB-462E-AEF8-4A6B413F65F2}">
      <dsp:nvSpPr>
        <dsp:cNvPr id="0" name=""/>
        <dsp:cNvSpPr/>
      </dsp:nvSpPr>
      <dsp:spPr>
        <a:xfrm>
          <a:off x="1246598" y="888600"/>
          <a:ext cx="462479" cy="3573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3409"/>
              </a:lnTo>
              <a:lnTo>
                <a:pt x="462479" y="35734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E07C5-81CD-4C04-8F34-7ED6ECAD87E0}">
      <dsp:nvSpPr>
        <dsp:cNvPr id="0" name=""/>
        <dsp:cNvSpPr/>
      </dsp:nvSpPr>
      <dsp:spPr>
        <a:xfrm>
          <a:off x="1709078" y="4000644"/>
          <a:ext cx="9891784" cy="92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Восстановление продовольственной, экологической, социальной, экономической  и национальной безопасности страны</a:t>
          </a:r>
          <a:endParaRPr lang="ru-RU" sz="1800" b="1" kern="1200" dirty="0">
            <a:latin typeface="Georgia" pitchFamily="18" charset="0"/>
          </a:endParaRPr>
        </a:p>
      </dsp:txBody>
      <dsp:txXfrm>
        <a:off x="1736104" y="4027670"/>
        <a:ext cx="9837732" cy="868677"/>
      </dsp:txXfrm>
    </dsp:sp>
    <dsp:sp modelId="{8E316F14-C4FF-4D11-BD96-258325FA4CEA}">
      <dsp:nvSpPr>
        <dsp:cNvPr id="0" name=""/>
        <dsp:cNvSpPr/>
      </dsp:nvSpPr>
      <dsp:spPr>
        <a:xfrm>
          <a:off x="1246598" y="888600"/>
          <a:ext cx="462479" cy="4566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6683"/>
              </a:lnTo>
              <a:lnTo>
                <a:pt x="462479" y="45666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029D3-BA80-4C32-83A8-9454F7A06879}">
      <dsp:nvSpPr>
        <dsp:cNvPr id="0" name=""/>
        <dsp:cNvSpPr/>
      </dsp:nvSpPr>
      <dsp:spPr>
        <a:xfrm>
          <a:off x="1709078" y="5002494"/>
          <a:ext cx="9954305" cy="90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Системное, регулярное,  рациональное и научно-обоснованное управление земельными ресурсами </a:t>
          </a:r>
          <a:endParaRPr lang="ru-RU" sz="1800" b="1" kern="1200" dirty="0">
            <a:latin typeface="Georgia" pitchFamily="18" charset="0"/>
          </a:endParaRPr>
        </a:p>
      </dsp:txBody>
      <dsp:txXfrm>
        <a:off x="1735602" y="5029018"/>
        <a:ext cx="9901257" cy="85253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EB49C-DC71-48BF-B2B4-33090C526DF9}">
      <dsp:nvSpPr>
        <dsp:cNvPr id="0" name=""/>
        <dsp:cNvSpPr/>
      </dsp:nvSpPr>
      <dsp:spPr>
        <a:xfrm>
          <a:off x="700" y="639358"/>
          <a:ext cx="9478876" cy="56584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Georgia" pitchFamily="18" charset="0"/>
            </a:rPr>
            <a:t>Программа «Цифровое землеустройство»</a:t>
          </a:r>
        </a:p>
      </dsp:txBody>
      <dsp:txXfrm>
        <a:off x="17273" y="655931"/>
        <a:ext cx="9445730" cy="532700"/>
      </dsp:txXfrm>
    </dsp:sp>
    <dsp:sp modelId="{224FA394-4A6B-47C9-9F64-D03511F2F2AE}">
      <dsp:nvSpPr>
        <dsp:cNvPr id="0" name=""/>
        <dsp:cNvSpPr/>
      </dsp:nvSpPr>
      <dsp:spPr>
        <a:xfrm>
          <a:off x="948588" y="1205205"/>
          <a:ext cx="956933" cy="656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62"/>
              </a:lnTo>
              <a:lnTo>
                <a:pt x="956933" y="6565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FCC35-EFAA-4A68-B17A-6F41EA531C16}">
      <dsp:nvSpPr>
        <dsp:cNvPr id="0" name=""/>
        <dsp:cNvSpPr/>
      </dsp:nvSpPr>
      <dsp:spPr>
        <a:xfrm>
          <a:off x="1905521" y="1469527"/>
          <a:ext cx="10157212" cy="784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Методические подходы создания автоматизированного проектирования  в землеустройстве и кадастрах</a:t>
          </a:r>
          <a:endParaRPr lang="ru-RU" sz="1800" b="1" kern="1200" dirty="0">
            <a:latin typeface="Georgia" pitchFamily="18" charset="0"/>
          </a:endParaRPr>
        </a:p>
      </dsp:txBody>
      <dsp:txXfrm>
        <a:off x="1928498" y="1492504"/>
        <a:ext cx="10111258" cy="738526"/>
      </dsp:txXfrm>
    </dsp:sp>
    <dsp:sp modelId="{E7782F34-7AEB-4B72-AF0B-A4EB5A518626}">
      <dsp:nvSpPr>
        <dsp:cNvPr id="0" name=""/>
        <dsp:cNvSpPr/>
      </dsp:nvSpPr>
      <dsp:spPr>
        <a:xfrm>
          <a:off x="948588" y="1205205"/>
          <a:ext cx="956933" cy="1665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551"/>
              </a:lnTo>
              <a:lnTo>
                <a:pt x="956933" y="16655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11DAE-63AC-47A5-93D9-D95304EFB5F1}">
      <dsp:nvSpPr>
        <dsp:cNvPr id="0" name=""/>
        <dsp:cNvSpPr/>
      </dsp:nvSpPr>
      <dsp:spPr>
        <a:xfrm>
          <a:off x="1905521" y="2459590"/>
          <a:ext cx="10157396" cy="82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Разработка и применение системы автоматизированного землеустроительного проектирования (САЗПР)  на основе использования ГИС – и ЗИС - технологий, а также обоснование экономической эффективности ее применения и внедрения</a:t>
          </a:r>
          <a:endParaRPr lang="ru-RU" sz="1800" b="1" kern="1200" dirty="0">
            <a:latin typeface="Georgia" pitchFamily="18" charset="0"/>
          </a:endParaRPr>
        </a:p>
      </dsp:txBody>
      <dsp:txXfrm>
        <a:off x="1929606" y="2483675"/>
        <a:ext cx="10109226" cy="774162"/>
      </dsp:txXfrm>
    </dsp:sp>
    <dsp:sp modelId="{028ABF6C-59E3-432E-B7DD-63FDDFB22B43}">
      <dsp:nvSpPr>
        <dsp:cNvPr id="0" name=""/>
        <dsp:cNvSpPr/>
      </dsp:nvSpPr>
      <dsp:spPr>
        <a:xfrm>
          <a:off x="948588" y="1205205"/>
          <a:ext cx="956933" cy="2693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467"/>
              </a:lnTo>
              <a:lnTo>
                <a:pt x="956933" y="2693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94245-2535-4C98-AE2C-BA3BC625C49A}">
      <dsp:nvSpPr>
        <dsp:cNvPr id="0" name=""/>
        <dsp:cNvSpPr/>
      </dsp:nvSpPr>
      <dsp:spPr>
        <a:xfrm>
          <a:off x="1905521" y="3487506"/>
          <a:ext cx="10152896" cy="82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Построение цифровых моделей местности на основе применения современных информационных технологий</a:t>
          </a:r>
          <a:endParaRPr lang="ru-RU" sz="1800" b="1" kern="1200" dirty="0">
            <a:latin typeface="Georgia" pitchFamily="18" charset="0"/>
          </a:endParaRPr>
        </a:p>
      </dsp:txBody>
      <dsp:txXfrm>
        <a:off x="1929606" y="3511591"/>
        <a:ext cx="10104726" cy="774162"/>
      </dsp:txXfrm>
    </dsp:sp>
    <dsp:sp modelId="{9B507530-EF7E-4C8D-99ED-341DC917E0F0}">
      <dsp:nvSpPr>
        <dsp:cNvPr id="0" name=""/>
        <dsp:cNvSpPr/>
      </dsp:nvSpPr>
      <dsp:spPr>
        <a:xfrm>
          <a:off x="948588" y="1205205"/>
          <a:ext cx="956933" cy="3673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3740"/>
              </a:lnTo>
              <a:lnTo>
                <a:pt x="956933" y="36737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44BBE-E62A-4154-AE81-4B06325CC0C7}">
      <dsp:nvSpPr>
        <dsp:cNvPr id="0" name=""/>
        <dsp:cNvSpPr/>
      </dsp:nvSpPr>
      <dsp:spPr>
        <a:xfrm>
          <a:off x="1905521" y="4515421"/>
          <a:ext cx="10145923" cy="72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eorgia" pitchFamily="18" charset="0"/>
            </a:rPr>
            <a:t>Построение  трехмерных моделей в САЗПР </a:t>
          </a:r>
          <a:endParaRPr lang="ru-RU" sz="1800" b="1" kern="1200" dirty="0">
            <a:latin typeface="Georgia" pitchFamily="18" charset="0"/>
          </a:endParaRPr>
        </a:p>
      </dsp:txBody>
      <dsp:txXfrm>
        <a:off x="1926816" y="4536716"/>
        <a:ext cx="10103333" cy="68445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ACAD6-4B8A-4946-BAC2-63EEA089139B}">
      <dsp:nvSpPr>
        <dsp:cNvPr id="0" name=""/>
        <dsp:cNvSpPr/>
      </dsp:nvSpPr>
      <dsp:spPr>
        <a:xfrm>
          <a:off x="26232" y="0"/>
          <a:ext cx="4066637" cy="2071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Georgia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Georgia" pitchFamily="18" charset="0"/>
            </a:rPr>
            <a:t>Стратегия в области цифровой трансформации Калининградской области</a:t>
          </a:r>
          <a:endParaRPr lang="fr-CH" sz="2400" b="1" kern="1200" dirty="0">
            <a:latin typeface="Georgia" pitchFamily="18" charset="0"/>
          </a:endParaRPr>
        </a:p>
      </dsp:txBody>
      <dsp:txXfrm>
        <a:off x="86893" y="60661"/>
        <a:ext cx="3945315" cy="1949803"/>
      </dsp:txXfrm>
    </dsp:sp>
    <dsp:sp modelId="{CD0116FF-09EB-474A-BC2E-72A7DE5EC62B}">
      <dsp:nvSpPr>
        <dsp:cNvPr id="0" name=""/>
        <dsp:cNvSpPr/>
      </dsp:nvSpPr>
      <dsp:spPr>
        <a:xfrm rot="1370670">
          <a:off x="4072151" y="1126388"/>
          <a:ext cx="528278" cy="23443"/>
        </a:xfrm>
        <a:custGeom>
          <a:avLst/>
          <a:gdLst/>
          <a:ahLst/>
          <a:cxnLst/>
          <a:rect l="0" t="0" r="0" b="0"/>
          <a:pathLst>
            <a:path>
              <a:moveTo>
                <a:pt x="0" y="11721"/>
              </a:moveTo>
              <a:lnTo>
                <a:pt x="528278" y="1172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23083" y="1124903"/>
        <a:ext cx="26413" cy="26413"/>
      </dsp:txXfrm>
    </dsp:sp>
    <dsp:sp modelId="{41CCEF48-94C6-49D9-9E2F-3C92EDE430F7}">
      <dsp:nvSpPr>
        <dsp:cNvPr id="0" name=""/>
        <dsp:cNvSpPr/>
      </dsp:nvSpPr>
      <dsp:spPr>
        <a:xfrm>
          <a:off x="4579711" y="557489"/>
          <a:ext cx="2400073" cy="13663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Georg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Утверждена </a:t>
          </a:r>
          <a:r>
            <a:rPr lang="ru-RU" sz="1800" b="1" i="0" kern="1200" dirty="0">
              <a:latin typeface="Georgia" panose="02040502050405020303" pitchFamily="18" charset="0"/>
            </a:rPr>
            <a:t>Губернатором Калининградской области 20.08.2021 г</a:t>
          </a:r>
          <a:endParaRPr lang="ru-RU" sz="1800" b="1" kern="1200" dirty="0">
            <a:latin typeface="Georg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800" b="1" kern="1200" dirty="0">
            <a:latin typeface="Georgia" pitchFamily="18" charset="0"/>
          </a:endParaRPr>
        </a:p>
      </dsp:txBody>
      <dsp:txXfrm>
        <a:off x="4619730" y="597508"/>
        <a:ext cx="2320035" cy="1286296"/>
      </dsp:txXfrm>
    </dsp:sp>
    <dsp:sp modelId="{BE8B3A82-49D9-49C5-BC54-3FC480116CB4}">
      <dsp:nvSpPr>
        <dsp:cNvPr id="0" name=""/>
        <dsp:cNvSpPr/>
      </dsp:nvSpPr>
      <dsp:spPr>
        <a:xfrm rot="5217524">
          <a:off x="1894101" y="3342532"/>
          <a:ext cx="4643922" cy="23443"/>
        </a:xfrm>
        <a:custGeom>
          <a:avLst/>
          <a:gdLst/>
          <a:ahLst/>
          <a:cxnLst/>
          <a:rect l="0" t="0" r="0" b="0"/>
          <a:pathLst>
            <a:path>
              <a:moveTo>
                <a:pt x="0" y="11721"/>
              </a:moveTo>
              <a:lnTo>
                <a:pt x="4643922" y="1172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099964" y="3238155"/>
        <a:ext cx="232196" cy="232196"/>
      </dsp:txXfrm>
    </dsp:sp>
    <dsp:sp modelId="{1F583DC0-F12D-423B-AF53-8D3E11CD37D2}">
      <dsp:nvSpPr>
        <dsp:cNvPr id="0" name=""/>
        <dsp:cNvSpPr/>
      </dsp:nvSpPr>
      <dsp:spPr>
        <a:xfrm>
          <a:off x="4339254" y="5229200"/>
          <a:ext cx="2829317" cy="8874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Срок реализации: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период 2022-2024 г.</a:t>
          </a:r>
        </a:p>
      </dsp:txBody>
      <dsp:txXfrm>
        <a:off x="4365248" y="5255194"/>
        <a:ext cx="2777329" cy="835501"/>
      </dsp:txXfrm>
    </dsp:sp>
    <dsp:sp modelId="{E6A7C3A8-E877-4913-89B4-F23C63AB7918}">
      <dsp:nvSpPr>
        <dsp:cNvPr id="0" name=""/>
        <dsp:cNvSpPr/>
      </dsp:nvSpPr>
      <dsp:spPr>
        <a:xfrm rot="5068598">
          <a:off x="3032244" y="2191977"/>
          <a:ext cx="2347170" cy="23443"/>
        </a:xfrm>
        <a:custGeom>
          <a:avLst/>
          <a:gdLst/>
          <a:ahLst/>
          <a:cxnLst/>
          <a:rect l="0" t="0" r="0" b="0"/>
          <a:pathLst>
            <a:path>
              <a:moveTo>
                <a:pt x="0" y="11721"/>
              </a:moveTo>
              <a:lnTo>
                <a:pt x="2347170" y="1172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147150" y="2145019"/>
        <a:ext cx="117358" cy="117358"/>
      </dsp:txXfrm>
    </dsp:sp>
    <dsp:sp modelId="{5DD7BD21-18CA-4B93-BECF-4790D076AC0E}">
      <dsp:nvSpPr>
        <dsp:cNvPr id="0" name=""/>
        <dsp:cNvSpPr/>
      </dsp:nvSpPr>
      <dsp:spPr>
        <a:xfrm>
          <a:off x="4318789" y="2928090"/>
          <a:ext cx="2376821" cy="8874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Направление стратегии:</a:t>
          </a:r>
        </a:p>
      </dsp:txBody>
      <dsp:txXfrm>
        <a:off x="4344783" y="2954084"/>
        <a:ext cx="2324833" cy="835501"/>
      </dsp:txXfrm>
    </dsp:sp>
    <dsp:sp modelId="{CA19DF19-CAB0-441A-BD1D-92724B47BBE4}">
      <dsp:nvSpPr>
        <dsp:cNvPr id="0" name=""/>
        <dsp:cNvSpPr/>
      </dsp:nvSpPr>
      <dsp:spPr>
        <a:xfrm rot="17560483">
          <a:off x="5757512" y="1951505"/>
          <a:ext cx="3053203" cy="23443"/>
        </a:xfrm>
        <a:custGeom>
          <a:avLst/>
          <a:gdLst/>
          <a:ahLst/>
          <a:cxnLst/>
          <a:rect l="0" t="0" r="0" b="0"/>
          <a:pathLst>
            <a:path>
              <a:moveTo>
                <a:pt x="0" y="11721"/>
              </a:moveTo>
              <a:lnTo>
                <a:pt x="3053203" y="11721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7207784" y="1886896"/>
        <a:ext cx="152660" cy="152660"/>
      </dsp:txXfrm>
    </dsp:sp>
    <dsp:sp modelId="{AF27E307-7D5D-47D5-B0FE-B07BAFFC6230}">
      <dsp:nvSpPr>
        <dsp:cNvPr id="0" name=""/>
        <dsp:cNvSpPr/>
      </dsp:nvSpPr>
      <dsp:spPr>
        <a:xfrm>
          <a:off x="7872617" y="50697"/>
          <a:ext cx="4306082" cy="10078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Сохранение и укрепление субъектом лидерских позиций</a:t>
          </a:r>
        </a:p>
      </dsp:txBody>
      <dsp:txXfrm>
        <a:off x="7902136" y="80216"/>
        <a:ext cx="4247044" cy="948804"/>
      </dsp:txXfrm>
    </dsp:sp>
    <dsp:sp modelId="{FA40F232-B399-4481-AF80-443B6E2259FA}">
      <dsp:nvSpPr>
        <dsp:cNvPr id="0" name=""/>
        <dsp:cNvSpPr/>
      </dsp:nvSpPr>
      <dsp:spPr>
        <a:xfrm rot="18304514">
          <a:off x="6260009" y="2521987"/>
          <a:ext cx="2048209" cy="23443"/>
        </a:xfrm>
        <a:custGeom>
          <a:avLst/>
          <a:gdLst/>
          <a:ahLst/>
          <a:cxnLst/>
          <a:rect l="0" t="0" r="0" b="0"/>
          <a:pathLst>
            <a:path>
              <a:moveTo>
                <a:pt x="0" y="11721"/>
              </a:moveTo>
              <a:lnTo>
                <a:pt x="2048209" y="11721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232909" y="2482504"/>
        <a:ext cx="102410" cy="102410"/>
      </dsp:txXfrm>
    </dsp:sp>
    <dsp:sp modelId="{CED830CB-0045-4E5C-ACD0-DCFEC82E6254}">
      <dsp:nvSpPr>
        <dsp:cNvPr id="0" name=""/>
        <dsp:cNvSpPr/>
      </dsp:nvSpPr>
      <dsp:spPr>
        <a:xfrm>
          <a:off x="7872617" y="1191663"/>
          <a:ext cx="4306082" cy="10078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Повышение благосостояния граждан</a:t>
          </a:r>
        </a:p>
      </dsp:txBody>
      <dsp:txXfrm>
        <a:off x="7902136" y="1221182"/>
        <a:ext cx="4247044" cy="948804"/>
      </dsp:txXfrm>
    </dsp:sp>
    <dsp:sp modelId="{79147810-915B-4718-810D-541335BB66C1}">
      <dsp:nvSpPr>
        <dsp:cNvPr id="0" name=""/>
        <dsp:cNvSpPr/>
      </dsp:nvSpPr>
      <dsp:spPr>
        <a:xfrm rot="20132680">
          <a:off x="6637609" y="3092470"/>
          <a:ext cx="1293009" cy="23443"/>
        </a:xfrm>
        <a:custGeom>
          <a:avLst/>
          <a:gdLst/>
          <a:ahLst/>
          <a:cxnLst/>
          <a:rect l="0" t="0" r="0" b="0"/>
          <a:pathLst>
            <a:path>
              <a:moveTo>
                <a:pt x="0" y="11721"/>
              </a:moveTo>
              <a:lnTo>
                <a:pt x="1293009" y="11721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51789" y="3071867"/>
        <a:ext cx="64650" cy="64650"/>
      </dsp:txXfrm>
    </dsp:sp>
    <dsp:sp modelId="{3B415A15-EAEB-456F-B38F-C66B301DCF95}">
      <dsp:nvSpPr>
        <dsp:cNvPr id="0" name=""/>
        <dsp:cNvSpPr/>
      </dsp:nvSpPr>
      <dsp:spPr>
        <a:xfrm>
          <a:off x="7872617" y="2332629"/>
          <a:ext cx="4306082" cy="10078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Повышение уровня жизни</a:t>
          </a:r>
        </a:p>
      </dsp:txBody>
      <dsp:txXfrm>
        <a:off x="7902136" y="2362148"/>
        <a:ext cx="4247044" cy="948804"/>
      </dsp:txXfrm>
    </dsp:sp>
    <dsp:sp modelId="{D911799B-497E-4EC2-8941-0DEF61E0F29F}">
      <dsp:nvSpPr>
        <dsp:cNvPr id="0" name=""/>
        <dsp:cNvSpPr/>
      </dsp:nvSpPr>
      <dsp:spPr>
        <a:xfrm rot="1633805">
          <a:off x="6622262" y="3662953"/>
          <a:ext cx="1323704" cy="23443"/>
        </a:xfrm>
        <a:custGeom>
          <a:avLst/>
          <a:gdLst/>
          <a:ahLst/>
          <a:cxnLst/>
          <a:rect l="0" t="0" r="0" b="0"/>
          <a:pathLst>
            <a:path>
              <a:moveTo>
                <a:pt x="0" y="11721"/>
              </a:moveTo>
              <a:lnTo>
                <a:pt x="1323704" y="11721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51021" y="3641582"/>
        <a:ext cx="66185" cy="66185"/>
      </dsp:txXfrm>
    </dsp:sp>
    <dsp:sp modelId="{E30A1D44-2392-4B86-B94B-6CAD8DBE384F}">
      <dsp:nvSpPr>
        <dsp:cNvPr id="0" name=""/>
        <dsp:cNvSpPr/>
      </dsp:nvSpPr>
      <dsp:spPr>
        <a:xfrm>
          <a:off x="7872617" y="3473594"/>
          <a:ext cx="4306082" cy="10078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Улучшение экологической ситуации, повышение качества среды обитания и комфортности городских агломераций </a:t>
          </a:r>
        </a:p>
      </dsp:txBody>
      <dsp:txXfrm>
        <a:off x="7902136" y="3503113"/>
        <a:ext cx="4247044" cy="948804"/>
      </dsp:txXfrm>
    </dsp:sp>
    <dsp:sp modelId="{2F5CBED8-98CA-4C4D-9909-719908BF494C}">
      <dsp:nvSpPr>
        <dsp:cNvPr id="0" name=""/>
        <dsp:cNvSpPr/>
      </dsp:nvSpPr>
      <dsp:spPr>
        <a:xfrm rot="3361517">
          <a:off x="6231009" y="4233436"/>
          <a:ext cx="2106209" cy="23443"/>
        </a:xfrm>
        <a:custGeom>
          <a:avLst/>
          <a:gdLst/>
          <a:ahLst/>
          <a:cxnLst/>
          <a:rect l="0" t="0" r="0" b="0"/>
          <a:pathLst>
            <a:path>
              <a:moveTo>
                <a:pt x="0" y="11721"/>
              </a:moveTo>
              <a:lnTo>
                <a:pt x="2106209" y="11721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231459" y="4192503"/>
        <a:ext cx="105310" cy="105310"/>
      </dsp:txXfrm>
    </dsp:sp>
    <dsp:sp modelId="{283EDA40-9482-478B-A9E7-6A7599B5CF7E}">
      <dsp:nvSpPr>
        <dsp:cNvPr id="0" name=""/>
        <dsp:cNvSpPr/>
      </dsp:nvSpPr>
      <dsp:spPr>
        <a:xfrm>
          <a:off x="7872617" y="4614560"/>
          <a:ext cx="4306082" cy="10078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Стимулирование роста доходного потенциала</a:t>
          </a:r>
        </a:p>
      </dsp:txBody>
      <dsp:txXfrm>
        <a:off x="7902136" y="4644079"/>
        <a:ext cx="4247044" cy="948804"/>
      </dsp:txXfrm>
    </dsp:sp>
    <dsp:sp modelId="{500A5672-96B2-4587-8858-7FEAC89FE138}">
      <dsp:nvSpPr>
        <dsp:cNvPr id="0" name=""/>
        <dsp:cNvSpPr/>
      </dsp:nvSpPr>
      <dsp:spPr>
        <a:xfrm rot="4069435">
          <a:off x="5724976" y="4803919"/>
          <a:ext cx="3118276" cy="23443"/>
        </a:xfrm>
        <a:custGeom>
          <a:avLst/>
          <a:gdLst/>
          <a:ahLst/>
          <a:cxnLst/>
          <a:rect l="0" t="0" r="0" b="0"/>
          <a:pathLst>
            <a:path>
              <a:moveTo>
                <a:pt x="0" y="11721"/>
              </a:moveTo>
              <a:lnTo>
                <a:pt x="3118276" y="11721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206157" y="4737684"/>
        <a:ext cx="155913" cy="155913"/>
      </dsp:txXfrm>
    </dsp:sp>
    <dsp:sp modelId="{217E82D0-BE73-4789-B408-9A82B9E78B24}">
      <dsp:nvSpPr>
        <dsp:cNvPr id="0" name=""/>
        <dsp:cNvSpPr/>
      </dsp:nvSpPr>
      <dsp:spPr>
        <a:xfrm>
          <a:off x="7872617" y="5755525"/>
          <a:ext cx="4306082" cy="10078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Georgia" pitchFamily="18" charset="0"/>
            </a:rPr>
            <a:t>Улучшение здоровья населения и повышение уровня его образования</a:t>
          </a:r>
        </a:p>
      </dsp:txBody>
      <dsp:txXfrm>
        <a:off x="7902136" y="5785044"/>
        <a:ext cx="4247044" cy="948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14406"/>
          <a:ext cx="7596844" cy="1927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Georgia" panose="02040502050405020303" pitchFamily="18" charset="0"/>
            </a:rPr>
            <a:t>Инновационный научно-технологический парк </a:t>
          </a:r>
          <a:r>
            <a:rPr lang="ru-RU" sz="2800" b="1" i="0" kern="1200" dirty="0" smtClean="0">
              <a:latin typeface="Georgia" panose="02040502050405020303" pitchFamily="18" charset="0"/>
              <a:hlinkClick xmlns:r="http://schemas.openxmlformats.org/officeDocument/2006/relationships" r:id="rId1"/>
            </a:rPr>
            <a:t>«Фабрика»</a:t>
          </a:r>
          <a:endParaRPr lang="en-US" sz="2800" b="1" kern="1200" dirty="0">
            <a:latin typeface="Georgia" pitchFamily="18" charset="0"/>
          </a:endParaRPr>
        </a:p>
      </dsp:txBody>
      <dsp:txXfrm>
        <a:off x="1703834" y="14406"/>
        <a:ext cx="5893009" cy="1927170"/>
      </dsp:txXfrm>
    </dsp:sp>
    <dsp:sp modelId="{0D5ABCD5-C2A7-401A-BD4B-25F7FC5BEE71}">
      <dsp:nvSpPr>
        <dsp:cNvPr id="0" name=""/>
        <dsp:cNvSpPr/>
      </dsp:nvSpPr>
      <dsp:spPr>
        <a:xfrm>
          <a:off x="596336" y="582375"/>
          <a:ext cx="772416" cy="843791"/>
        </a:xfrm>
        <a:prstGeom prst="rightArrow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1715532"/>
          <a:ext cx="7596844" cy="1844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Georgia" panose="02040502050405020303" pitchFamily="18" charset="0"/>
            </a:rPr>
            <a:t>Библиотеки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Georgia" panose="02040502050405020303" pitchFamily="18" charset="0"/>
            </a:rPr>
            <a:t>Ботанический сад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Georgia" panose="02040502050405020303" pitchFamily="18" charset="0"/>
            </a:rPr>
            <a:t>Боинг 737 </a:t>
          </a:r>
          <a:r>
            <a:rPr lang="en-US" sz="2400" b="1" i="0" kern="1200" dirty="0" smtClean="0">
              <a:latin typeface="Georgia" panose="02040502050405020303" pitchFamily="18" charset="0"/>
            </a:rPr>
            <a:t>NG — </a:t>
          </a:r>
          <a:r>
            <a:rPr lang="ru-RU" sz="2400" b="1" i="0" kern="1200" dirty="0" smtClean="0">
              <a:latin typeface="Georgia" panose="02040502050405020303" pitchFamily="18" charset="0"/>
            </a:rPr>
            <a:t>самолет-тренажер</a:t>
          </a:r>
          <a:endParaRPr lang="fr-CH" sz="2400" b="1" kern="1200" dirty="0">
            <a:latin typeface="Georgia" pitchFamily="18" charset="0"/>
          </a:endParaRPr>
        </a:p>
      </dsp:txBody>
      <dsp:txXfrm>
        <a:off x="1703834" y="1715532"/>
        <a:ext cx="5893009" cy="1844658"/>
      </dsp:txXfrm>
    </dsp:sp>
    <dsp:sp modelId="{C4729928-31B7-4B32-AC2F-FFC9C8221174}">
      <dsp:nvSpPr>
        <dsp:cNvPr id="0" name=""/>
        <dsp:cNvSpPr/>
      </dsp:nvSpPr>
      <dsp:spPr>
        <a:xfrm>
          <a:off x="425202" y="2649619"/>
          <a:ext cx="1037896" cy="768691"/>
        </a:xfrm>
        <a:prstGeom prst="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0"/>
          <a:ext cx="12144671" cy="135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>
              <a:latin typeface="Georgia" panose="02040502050405020303" pitchFamily="18" charset="0"/>
            </a:rPr>
            <a:t>ЦЕЛЬ: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Georgia" panose="02040502050405020303" pitchFamily="18" charset="0"/>
            </a:rPr>
            <a:t>достижение высокой степени цифровой зрелости основных отраслей для оказания качественных государственных услуг людям и бизнесу, формирования качественной и безопасной среды для жизни и развития, обеспечение доступности  и качества образования, здравоохранения и социальной поддержки </a:t>
          </a:r>
        </a:p>
      </dsp:txBody>
      <dsp:txXfrm>
        <a:off x="2762252" y="0"/>
        <a:ext cx="9382419" cy="1354205"/>
      </dsp:txXfrm>
    </dsp:sp>
    <dsp:sp modelId="{0D5ABCD5-C2A7-401A-BD4B-25F7FC5BEE71}">
      <dsp:nvSpPr>
        <dsp:cNvPr id="0" name=""/>
        <dsp:cNvSpPr/>
      </dsp:nvSpPr>
      <dsp:spPr>
        <a:xfrm>
          <a:off x="454412" y="266521"/>
          <a:ext cx="1891241" cy="8202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CE794F63-E454-4E0F-9B86-7DC254559AD8}">
      <dsp:nvSpPr>
        <dsp:cNvPr id="0" name=""/>
        <dsp:cNvSpPr/>
      </dsp:nvSpPr>
      <dsp:spPr>
        <a:xfrm>
          <a:off x="0" y="1656191"/>
          <a:ext cx="12144671" cy="3999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>
              <a:latin typeface="Georgia" panose="02040502050405020303" pitchFamily="18" charset="0"/>
            </a:rPr>
            <a:t>ЗАДАЧИ В РАМКАХ СФЕР «ОБРАЗОВАНИЕ И НАУКА» И «РАЗВИТИЕ ГОРОДСКОЙ СРЕДЫ», «ГОСУДАРСТВЕННОЕ УПРАВЛЕНИЕ», «СТРОИТЕЛЬСТВО»: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anose="02040502050405020303" pitchFamily="18" charset="0"/>
            </a:rPr>
            <a:t>создание эффективных механизмов </a:t>
          </a:r>
          <a:r>
            <a:rPr lang="ru-RU" sz="1600" b="1" kern="1200" dirty="0">
              <a:latin typeface="Georgia" panose="02040502050405020303" pitchFamily="18" charset="0"/>
            </a:rPr>
            <a:t>управления и анализа </a:t>
          </a:r>
          <a:r>
            <a:rPr lang="ru-RU" sz="1600" b="1" kern="1200" dirty="0" smtClean="0">
              <a:latin typeface="Georgia" panose="02040502050405020303" pitchFamily="18" charset="0"/>
            </a:rPr>
            <a:t>данных; </a:t>
          </a:r>
          <a:endParaRPr lang="ru-RU" sz="1600" b="1" kern="1200" dirty="0">
            <a:latin typeface="Georgia" panose="02040502050405020303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anose="02040502050405020303" pitchFamily="18" charset="0"/>
            </a:rPr>
            <a:t>внедрение </a:t>
          </a:r>
          <a:r>
            <a:rPr lang="ru-RU" sz="1600" b="1" kern="1200" dirty="0">
              <a:latin typeface="Georgia" panose="02040502050405020303" pitchFamily="18" charset="0"/>
            </a:rPr>
            <a:t>и </a:t>
          </a:r>
          <a:r>
            <a:rPr lang="ru-RU" sz="1600" b="1" kern="1200" dirty="0" smtClean="0">
              <a:latin typeface="Georgia" panose="02040502050405020303" pitchFamily="18" charset="0"/>
            </a:rPr>
            <a:t>совершенствование процессов </a:t>
          </a:r>
          <a:r>
            <a:rPr lang="ru-RU" sz="1600" b="1" kern="1200" dirty="0">
              <a:latin typeface="Georgia" panose="02040502050405020303" pitchFamily="18" charset="0"/>
            </a:rPr>
            <a:t>поддержки принятия </a:t>
          </a:r>
          <a:r>
            <a:rPr lang="ru-RU" sz="1600" b="1" kern="1200" dirty="0" smtClean="0">
              <a:latin typeface="Georgia" panose="02040502050405020303" pitchFamily="18" charset="0"/>
            </a:rPr>
            <a:t>решений; </a:t>
          </a:r>
          <a:endParaRPr lang="ru-RU" sz="1600" b="1" kern="1200" dirty="0">
            <a:latin typeface="Georgia" panose="02040502050405020303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anose="02040502050405020303" pitchFamily="18" charset="0"/>
            </a:rPr>
            <a:t>реализация цифровых механизмов </a:t>
          </a:r>
          <a:r>
            <a:rPr lang="ru-RU" sz="1600" b="1" kern="1200" dirty="0">
              <a:latin typeface="Georgia" panose="02040502050405020303" pitchFamily="18" charset="0"/>
            </a:rPr>
            <a:t>повышения качества образования и управления образовательными процессами посредством внедрения современных цифровых технологий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anose="02040502050405020303" pitchFamily="18" charset="0"/>
            </a:rPr>
            <a:t>обеспечение повышения </a:t>
          </a:r>
          <a:r>
            <a:rPr lang="ru-RU" sz="1600" b="1" kern="1200" dirty="0">
              <a:latin typeface="Georgia" panose="02040502050405020303" pitchFamily="18" charset="0"/>
            </a:rPr>
            <a:t>уровня образования населения в сфере информационных технологий за счет развития верифицированного цифрового образовательного контента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Georgia" panose="02040502050405020303" pitchFamily="18" charset="0"/>
            </a:rPr>
            <a:t>повыш</a:t>
          </a:r>
          <a:r>
            <a:rPr lang="ru-RU" sz="1600" b="1" kern="1200" dirty="0" err="1" smtClean="0">
              <a:latin typeface="Georgia" panose="02040502050405020303" pitchFamily="18" charset="0"/>
            </a:rPr>
            <a:t>ение</a:t>
          </a:r>
          <a:r>
            <a:rPr lang="en-US" sz="1600" b="1" kern="1200" dirty="0" smtClean="0">
              <a:latin typeface="Georgia" panose="02040502050405020303" pitchFamily="18" charset="0"/>
            </a:rPr>
            <a:t> </a:t>
          </a:r>
          <a:r>
            <a:rPr lang="en-US" sz="1600" b="1" kern="1200" dirty="0" err="1" smtClean="0">
              <a:latin typeface="Georgia" panose="02040502050405020303" pitchFamily="18" charset="0"/>
            </a:rPr>
            <a:t>качеств</a:t>
          </a:r>
          <a:r>
            <a:rPr lang="ru-RU" sz="1600" b="1" kern="1200" dirty="0" smtClean="0">
              <a:latin typeface="Georgia" panose="02040502050405020303" pitchFamily="18" charset="0"/>
            </a:rPr>
            <a:t>а</a:t>
          </a:r>
          <a:r>
            <a:rPr lang="en-US" sz="1600" b="1" kern="1200" dirty="0" smtClean="0">
              <a:latin typeface="Georgia" panose="02040502050405020303" pitchFamily="18" charset="0"/>
            </a:rPr>
            <a:t> </a:t>
          </a:r>
          <a:r>
            <a:rPr lang="en-US" sz="1600" b="1" kern="1200" dirty="0">
              <a:latin typeface="Georgia" panose="02040502050405020303" pitchFamily="18" charset="0"/>
            </a:rPr>
            <a:t>управления и обслуживания инженерной и городской инфраструктур, а также</a:t>
          </a:r>
          <a:r>
            <a:rPr lang="ru-RU" sz="1600" b="1" kern="1200" dirty="0">
              <a:latin typeface="Georgia" panose="02040502050405020303" pitchFamily="18" charset="0"/>
            </a:rPr>
            <a:t> </a:t>
          </a:r>
          <a:r>
            <a:rPr lang="en-US" sz="1600" b="1" kern="1200" dirty="0">
              <a:latin typeface="Georgia" panose="02040502050405020303" pitchFamily="18" charset="0"/>
            </a:rPr>
            <a:t>обеспечения экологической и общественной безопасности</a:t>
          </a:r>
          <a:endParaRPr lang="ru-RU" sz="1600" b="1" kern="1200" dirty="0">
            <a:latin typeface="Georgia" panose="02040502050405020303" pitchFamily="18" charset="0"/>
          </a:endParaRPr>
        </a:p>
      </dsp:txBody>
      <dsp:txXfrm>
        <a:off x="2762252" y="1656191"/>
        <a:ext cx="9382419" cy="3999619"/>
      </dsp:txXfrm>
    </dsp:sp>
    <dsp:sp modelId="{A9EEA093-6B73-494B-95B8-0057F10B21D7}">
      <dsp:nvSpPr>
        <dsp:cNvPr id="0" name=""/>
        <dsp:cNvSpPr/>
      </dsp:nvSpPr>
      <dsp:spPr>
        <a:xfrm>
          <a:off x="333318" y="2354060"/>
          <a:ext cx="2428934" cy="2666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FD27B-EC28-431C-A003-842281F924AD}">
      <dsp:nvSpPr>
        <dsp:cNvPr id="0" name=""/>
        <dsp:cNvSpPr/>
      </dsp:nvSpPr>
      <dsp:spPr>
        <a:xfrm>
          <a:off x="1003610" y="975"/>
          <a:ext cx="10060954" cy="70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повышение эффективности </a:t>
          </a:r>
          <a:r>
            <a:rPr lang="ru-RU" sz="2000" kern="1200" dirty="0">
              <a:latin typeface="Georgia" panose="02040502050405020303" pitchFamily="18" charset="0"/>
            </a:rPr>
            <a:t>государственного управления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1003610" y="975"/>
        <a:ext cx="10060954" cy="706798"/>
      </dsp:txXfrm>
    </dsp:sp>
    <dsp:sp modelId="{4E1A41A3-43D5-4D72-AAD0-5D435E6C9F76}">
      <dsp:nvSpPr>
        <dsp:cNvPr id="0" name=""/>
        <dsp:cNvSpPr/>
      </dsp:nvSpPr>
      <dsp:spPr>
        <a:xfrm>
          <a:off x="1003610" y="707773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297DD-CA94-4B3F-BEA0-B54EE0A9F0AC}">
      <dsp:nvSpPr>
        <dsp:cNvPr id="0" name=""/>
        <dsp:cNvSpPr/>
      </dsp:nvSpPr>
      <dsp:spPr>
        <a:xfrm>
          <a:off x="2100718" y="707773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2741"/>
            <a:satOff val="-203"/>
            <a:lumOff val="1957"/>
            <a:alphaOff val="0"/>
          </a:schemeClr>
        </a:solidFill>
        <a:ln w="9525" cap="flat" cmpd="sng" algn="ctr">
          <a:solidFill>
            <a:schemeClr val="accent3">
              <a:shade val="50000"/>
              <a:hueOff val="12741"/>
              <a:satOff val="-203"/>
              <a:lumOff val="19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A7A81-4831-4E2B-A651-7A369EF50262}">
      <dsp:nvSpPr>
        <dsp:cNvPr id="0" name=""/>
        <dsp:cNvSpPr/>
      </dsp:nvSpPr>
      <dsp:spPr>
        <a:xfrm>
          <a:off x="3197826" y="707773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5482"/>
            <a:satOff val="-407"/>
            <a:lumOff val="3915"/>
            <a:alphaOff val="0"/>
          </a:schemeClr>
        </a:solidFill>
        <a:ln w="9525" cap="flat" cmpd="sng" algn="ctr">
          <a:solidFill>
            <a:schemeClr val="accent3">
              <a:shade val="50000"/>
              <a:hueOff val="25482"/>
              <a:satOff val="-407"/>
              <a:lumOff val="39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87A5A-4C5C-43DE-8FD6-060CF72076B3}">
      <dsp:nvSpPr>
        <dsp:cNvPr id="0" name=""/>
        <dsp:cNvSpPr/>
      </dsp:nvSpPr>
      <dsp:spPr>
        <a:xfrm>
          <a:off x="4294933" y="707773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38222"/>
            <a:satOff val="-610"/>
            <a:lumOff val="5872"/>
            <a:alphaOff val="0"/>
          </a:schemeClr>
        </a:solidFill>
        <a:ln w="9525" cap="flat" cmpd="sng" algn="ctr">
          <a:solidFill>
            <a:schemeClr val="accent3">
              <a:shade val="50000"/>
              <a:hueOff val="38222"/>
              <a:satOff val="-610"/>
              <a:lumOff val="587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E1D7B-075F-41AF-9D25-F8728F00CA3D}">
      <dsp:nvSpPr>
        <dsp:cNvPr id="0" name=""/>
        <dsp:cNvSpPr/>
      </dsp:nvSpPr>
      <dsp:spPr>
        <a:xfrm>
          <a:off x="5392041" y="707773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50963"/>
            <a:satOff val="-813"/>
            <a:lumOff val="7830"/>
            <a:alphaOff val="0"/>
          </a:schemeClr>
        </a:solidFill>
        <a:ln w="9525" cap="flat" cmpd="sng" algn="ctr">
          <a:solidFill>
            <a:schemeClr val="accent3">
              <a:shade val="50000"/>
              <a:hueOff val="50963"/>
              <a:satOff val="-813"/>
              <a:lumOff val="78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D851D-9B32-4FF5-9CC4-F798654FAD5A}">
      <dsp:nvSpPr>
        <dsp:cNvPr id="0" name=""/>
        <dsp:cNvSpPr/>
      </dsp:nvSpPr>
      <dsp:spPr>
        <a:xfrm>
          <a:off x="6489149" y="707773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63704"/>
            <a:satOff val="-1016"/>
            <a:lumOff val="9787"/>
            <a:alphaOff val="0"/>
          </a:schemeClr>
        </a:solidFill>
        <a:ln w="9525" cap="flat" cmpd="sng" algn="ctr">
          <a:solidFill>
            <a:schemeClr val="accent3">
              <a:shade val="50000"/>
              <a:hueOff val="63704"/>
              <a:satOff val="-1016"/>
              <a:lumOff val="978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59A02-F9FB-4D2E-B412-D2ED6BE70698}">
      <dsp:nvSpPr>
        <dsp:cNvPr id="0" name=""/>
        <dsp:cNvSpPr/>
      </dsp:nvSpPr>
      <dsp:spPr>
        <a:xfrm>
          <a:off x="7586257" y="707773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76445"/>
            <a:satOff val="-1220"/>
            <a:lumOff val="11745"/>
            <a:alphaOff val="0"/>
          </a:schemeClr>
        </a:solidFill>
        <a:ln w="9525" cap="flat" cmpd="sng" algn="ctr">
          <a:solidFill>
            <a:schemeClr val="accent3">
              <a:shade val="50000"/>
              <a:hueOff val="76445"/>
              <a:satOff val="-1220"/>
              <a:lumOff val="11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5AE4B-402C-4D36-8B4A-F1A4F11A0FB3}">
      <dsp:nvSpPr>
        <dsp:cNvPr id="0" name=""/>
        <dsp:cNvSpPr/>
      </dsp:nvSpPr>
      <dsp:spPr>
        <a:xfrm>
          <a:off x="1065497" y="1105294"/>
          <a:ext cx="10060954" cy="70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внедрение цифровых технологий </a:t>
          </a:r>
          <a:r>
            <a:rPr lang="ru-RU" sz="2000" kern="1200" dirty="0">
              <a:latin typeface="Georgia" panose="02040502050405020303" pitchFamily="18" charset="0"/>
            </a:rPr>
            <a:t>и </a:t>
          </a:r>
          <a:r>
            <a:rPr lang="ru-RU" sz="2000" kern="1200" dirty="0" smtClean="0">
              <a:latin typeface="Georgia" panose="02040502050405020303" pitchFamily="18" charset="0"/>
            </a:rPr>
            <a:t>платформенных решений </a:t>
          </a:r>
          <a:r>
            <a:rPr lang="ru-RU" sz="2000" kern="1200" dirty="0">
              <a:latin typeface="Georgia" panose="02040502050405020303" pitchFamily="18" charset="0"/>
            </a:rPr>
            <a:t>для повышения качества предоставляемых государственных социально значимых услуг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1065497" y="1105294"/>
        <a:ext cx="10060954" cy="706798"/>
      </dsp:txXfrm>
    </dsp:sp>
    <dsp:sp modelId="{8319471A-BE00-42E6-8138-A8DD51C8E691}">
      <dsp:nvSpPr>
        <dsp:cNvPr id="0" name=""/>
        <dsp:cNvSpPr/>
      </dsp:nvSpPr>
      <dsp:spPr>
        <a:xfrm>
          <a:off x="1025524" y="189738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43C03-93CD-43CE-A90F-1FC087057B99}">
      <dsp:nvSpPr>
        <dsp:cNvPr id="0" name=""/>
        <dsp:cNvSpPr/>
      </dsp:nvSpPr>
      <dsp:spPr>
        <a:xfrm>
          <a:off x="2122632" y="189738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01926"/>
            <a:satOff val="-1626"/>
            <a:lumOff val="15660"/>
            <a:alphaOff val="0"/>
          </a:schemeClr>
        </a:solidFill>
        <a:ln w="9525" cap="flat" cmpd="sng" algn="ctr">
          <a:solidFill>
            <a:schemeClr val="accent3">
              <a:shade val="50000"/>
              <a:hueOff val="101926"/>
              <a:satOff val="-1626"/>
              <a:lumOff val="1566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DCD7E-781A-4CCC-9362-E5E49E64BF3A}">
      <dsp:nvSpPr>
        <dsp:cNvPr id="0" name=""/>
        <dsp:cNvSpPr/>
      </dsp:nvSpPr>
      <dsp:spPr>
        <a:xfrm>
          <a:off x="3219740" y="189738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14667"/>
            <a:satOff val="-1830"/>
            <a:lumOff val="17617"/>
            <a:alphaOff val="0"/>
          </a:schemeClr>
        </a:solidFill>
        <a:ln w="9525" cap="flat" cmpd="sng" algn="ctr">
          <a:solidFill>
            <a:schemeClr val="accent3">
              <a:shade val="50000"/>
              <a:hueOff val="114667"/>
              <a:satOff val="-1830"/>
              <a:lumOff val="1761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0FF84-F3DF-41C1-94B0-A19E1C6A0AC6}">
      <dsp:nvSpPr>
        <dsp:cNvPr id="0" name=""/>
        <dsp:cNvSpPr/>
      </dsp:nvSpPr>
      <dsp:spPr>
        <a:xfrm>
          <a:off x="4316848" y="189738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27408"/>
            <a:satOff val="-2033"/>
            <a:lumOff val="19575"/>
            <a:alphaOff val="0"/>
          </a:schemeClr>
        </a:solidFill>
        <a:ln w="9525" cap="flat" cmpd="sng" algn="ctr">
          <a:solidFill>
            <a:schemeClr val="accent3">
              <a:shade val="50000"/>
              <a:hueOff val="127408"/>
              <a:satOff val="-2033"/>
              <a:lumOff val="195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589BC-4F11-46A4-90C8-338C2BC78C67}">
      <dsp:nvSpPr>
        <dsp:cNvPr id="0" name=""/>
        <dsp:cNvSpPr/>
      </dsp:nvSpPr>
      <dsp:spPr>
        <a:xfrm>
          <a:off x="5413956" y="189738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40148"/>
            <a:satOff val="-2236"/>
            <a:lumOff val="21532"/>
            <a:alphaOff val="0"/>
          </a:schemeClr>
        </a:solidFill>
        <a:ln w="9525" cap="flat" cmpd="sng" algn="ctr">
          <a:solidFill>
            <a:schemeClr val="accent3">
              <a:shade val="50000"/>
              <a:hueOff val="140148"/>
              <a:satOff val="-2236"/>
              <a:lumOff val="2153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5D086-EF64-4A4B-AF33-618086125CC0}">
      <dsp:nvSpPr>
        <dsp:cNvPr id="0" name=""/>
        <dsp:cNvSpPr/>
      </dsp:nvSpPr>
      <dsp:spPr>
        <a:xfrm>
          <a:off x="6511064" y="189738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52889"/>
            <a:satOff val="-2439"/>
            <a:lumOff val="23490"/>
            <a:alphaOff val="0"/>
          </a:schemeClr>
        </a:solidFill>
        <a:ln w="9525" cap="flat" cmpd="sng" algn="ctr">
          <a:solidFill>
            <a:schemeClr val="accent3">
              <a:shade val="50000"/>
              <a:hueOff val="152889"/>
              <a:satOff val="-2439"/>
              <a:lumOff val="2349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0FF28-AB26-4699-BC8B-429FBC5A82CF}">
      <dsp:nvSpPr>
        <dsp:cNvPr id="0" name=""/>
        <dsp:cNvSpPr/>
      </dsp:nvSpPr>
      <dsp:spPr>
        <a:xfrm>
          <a:off x="7608172" y="189738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65630"/>
            <a:satOff val="-2643"/>
            <a:lumOff val="25447"/>
            <a:alphaOff val="0"/>
          </a:schemeClr>
        </a:solidFill>
        <a:ln w="9525" cap="flat" cmpd="sng" algn="ctr">
          <a:solidFill>
            <a:schemeClr val="accent3">
              <a:shade val="50000"/>
              <a:hueOff val="165630"/>
              <a:satOff val="-2643"/>
              <a:lumOff val="2544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0FF70-56C1-43A1-8789-C29181C43BA9}">
      <dsp:nvSpPr>
        <dsp:cNvPr id="0" name=""/>
        <dsp:cNvSpPr/>
      </dsp:nvSpPr>
      <dsp:spPr>
        <a:xfrm>
          <a:off x="1003610" y="1922936"/>
          <a:ext cx="10060954" cy="70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создание </a:t>
          </a:r>
          <a:r>
            <a:rPr lang="ru-RU" sz="2000" kern="1200" dirty="0">
              <a:latin typeface="Georgia" panose="02040502050405020303" pitchFamily="18" charset="0"/>
            </a:rPr>
            <a:t>и </a:t>
          </a:r>
          <a:r>
            <a:rPr lang="ru-RU" sz="2000" kern="1200" dirty="0" smtClean="0">
              <a:latin typeface="Georgia" panose="02040502050405020303" pitchFamily="18" charset="0"/>
            </a:rPr>
            <a:t>развитие </a:t>
          </a:r>
          <a:r>
            <a:rPr lang="ru-RU" sz="2000" kern="1200" dirty="0" err="1" smtClean="0">
              <a:latin typeface="Georgia" panose="02040502050405020303" pitchFamily="18" charset="0"/>
            </a:rPr>
            <a:t>сервисно</a:t>
          </a:r>
          <a:r>
            <a:rPr lang="ru-RU" sz="2000" kern="1200" dirty="0" smtClean="0">
              <a:latin typeface="Georgia" panose="02040502050405020303" pitchFamily="18" charset="0"/>
            </a:rPr>
            <a:t>-контентной платформы </a:t>
          </a:r>
          <a:r>
            <a:rPr lang="ru-RU" sz="2000" kern="1200" dirty="0">
              <a:latin typeface="Georgia" panose="02040502050405020303" pitchFamily="18" charset="0"/>
            </a:rPr>
            <a:t>для туристов и бизнеса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1003610" y="1922936"/>
        <a:ext cx="10060954" cy="706798"/>
      </dsp:txXfrm>
    </dsp:sp>
    <dsp:sp modelId="{99B2A9DF-67B1-475F-8EC0-B314501E8A04}">
      <dsp:nvSpPr>
        <dsp:cNvPr id="0" name=""/>
        <dsp:cNvSpPr/>
      </dsp:nvSpPr>
      <dsp:spPr>
        <a:xfrm>
          <a:off x="1003610" y="262973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999D9-5621-4EAC-9CE0-BB2CE2366622}">
      <dsp:nvSpPr>
        <dsp:cNvPr id="0" name=""/>
        <dsp:cNvSpPr/>
      </dsp:nvSpPr>
      <dsp:spPr>
        <a:xfrm>
          <a:off x="2100718" y="262973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91111"/>
            <a:satOff val="-3049"/>
            <a:lumOff val="29362"/>
            <a:alphaOff val="0"/>
          </a:schemeClr>
        </a:solidFill>
        <a:ln w="9525" cap="flat" cmpd="sng" algn="ctr">
          <a:solidFill>
            <a:schemeClr val="accent3">
              <a:shade val="50000"/>
              <a:hueOff val="191111"/>
              <a:satOff val="-3049"/>
              <a:lumOff val="2936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9AE67-0AD2-455C-90CB-09D551E06C56}">
      <dsp:nvSpPr>
        <dsp:cNvPr id="0" name=""/>
        <dsp:cNvSpPr/>
      </dsp:nvSpPr>
      <dsp:spPr>
        <a:xfrm>
          <a:off x="3197826" y="262973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03852"/>
            <a:satOff val="-3253"/>
            <a:lumOff val="31320"/>
            <a:alphaOff val="0"/>
          </a:schemeClr>
        </a:solidFill>
        <a:ln w="9525" cap="flat" cmpd="sng" algn="ctr">
          <a:solidFill>
            <a:schemeClr val="accent3">
              <a:shade val="50000"/>
              <a:hueOff val="203852"/>
              <a:satOff val="-3253"/>
              <a:lumOff val="313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482E4-EBEB-4E45-A40E-75AD7060FB88}">
      <dsp:nvSpPr>
        <dsp:cNvPr id="0" name=""/>
        <dsp:cNvSpPr/>
      </dsp:nvSpPr>
      <dsp:spPr>
        <a:xfrm>
          <a:off x="4294933" y="262973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16593"/>
            <a:satOff val="-3456"/>
            <a:lumOff val="33277"/>
            <a:alphaOff val="0"/>
          </a:schemeClr>
        </a:solidFill>
        <a:ln w="9525" cap="flat" cmpd="sng" algn="ctr">
          <a:solidFill>
            <a:schemeClr val="accent3">
              <a:shade val="50000"/>
              <a:hueOff val="216593"/>
              <a:satOff val="-3456"/>
              <a:lumOff val="3327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7F317-861B-4C12-AC79-DCF08C77B7F7}">
      <dsp:nvSpPr>
        <dsp:cNvPr id="0" name=""/>
        <dsp:cNvSpPr/>
      </dsp:nvSpPr>
      <dsp:spPr>
        <a:xfrm>
          <a:off x="5392041" y="262973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29334"/>
            <a:satOff val="-3659"/>
            <a:lumOff val="35235"/>
            <a:alphaOff val="0"/>
          </a:schemeClr>
        </a:solidFill>
        <a:ln w="9525" cap="flat" cmpd="sng" algn="ctr">
          <a:solidFill>
            <a:schemeClr val="accent3">
              <a:shade val="50000"/>
              <a:hueOff val="229334"/>
              <a:satOff val="-3659"/>
              <a:lumOff val="352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3443-DA9E-40AE-A7E9-AEE7D10DE97F}">
      <dsp:nvSpPr>
        <dsp:cNvPr id="0" name=""/>
        <dsp:cNvSpPr/>
      </dsp:nvSpPr>
      <dsp:spPr>
        <a:xfrm>
          <a:off x="6489149" y="262973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42074"/>
            <a:satOff val="-3862"/>
            <a:lumOff val="37192"/>
            <a:alphaOff val="0"/>
          </a:schemeClr>
        </a:solidFill>
        <a:ln w="9525" cap="flat" cmpd="sng" algn="ctr">
          <a:solidFill>
            <a:schemeClr val="accent3">
              <a:shade val="50000"/>
              <a:hueOff val="242074"/>
              <a:satOff val="-3862"/>
              <a:lumOff val="3719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6B4B1-6002-4825-A4AC-A4231B969D67}">
      <dsp:nvSpPr>
        <dsp:cNvPr id="0" name=""/>
        <dsp:cNvSpPr/>
      </dsp:nvSpPr>
      <dsp:spPr>
        <a:xfrm>
          <a:off x="7586257" y="262973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54815"/>
            <a:satOff val="-4066"/>
            <a:lumOff val="39150"/>
            <a:alphaOff val="0"/>
          </a:schemeClr>
        </a:solidFill>
        <a:ln w="9525" cap="flat" cmpd="sng" algn="ctr">
          <a:solidFill>
            <a:schemeClr val="accent3">
              <a:shade val="50000"/>
              <a:hueOff val="254815"/>
              <a:satOff val="-4066"/>
              <a:lumOff val="3915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B42CA-4F17-42DB-A136-96F24F4BED28}">
      <dsp:nvSpPr>
        <dsp:cNvPr id="0" name=""/>
        <dsp:cNvSpPr/>
      </dsp:nvSpPr>
      <dsp:spPr>
        <a:xfrm>
          <a:off x="1003610" y="2883916"/>
          <a:ext cx="10060954" cy="70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создание </a:t>
          </a:r>
          <a:r>
            <a:rPr lang="ru-RU" sz="2000" kern="1200" dirty="0">
              <a:latin typeface="Georgia" panose="02040502050405020303" pitchFamily="18" charset="0"/>
            </a:rPr>
            <a:t>и </a:t>
          </a:r>
          <a:r>
            <a:rPr lang="ru-RU" sz="2000" kern="1200" dirty="0" smtClean="0">
              <a:latin typeface="Georgia" panose="02040502050405020303" pitchFamily="18" charset="0"/>
            </a:rPr>
            <a:t>развитие интеллектуальной транспортной системы Калининградской </a:t>
          </a:r>
          <a:r>
            <a:rPr lang="ru-RU" sz="2000" kern="1200" dirty="0">
              <a:latin typeface="Georgia" panose="02040502050405020303" pitchFamily="18" charset="0"/>
            </a:rPr>
            <a:t>городской агломерации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1003610" y="2883916"/>
        <a:ext cx="10060954" cy="706798"/>
      </dsp:txXfrm>
    </dsp:sp>
    <dsp:sp modelId="{D9067BDB-23CD-4850-B909-EFF87764CB99}">
      <dsp:nvSpPr>
        <dsp:cNvPr id="0" name=""/>
        <dsp:cNvSpPr/>
      </dsp:nvSpPr>
      <dsp:spPr>
        <a:xfrm>
          <a:off x="1003610" y="359071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D33AC-030D-40AC-A987-DB3F4966CEF3}">
      <dsp:nvSpPr>
        <dsp:cNvPr id="0" name=""/>
        <dsp:cNvSpPr/>
      </dsp:nvSpPr>
      <dsp:spPr>
        <a:xfrm>
          <a:off x="2100718" y="359071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54815"/>
            <a:satOff val="-4066"/>
            <a:lumOff val="39150"/>
            <a:alphaOff val="0"/>
          </a:schemeClr>
        </a:solidFill>
        <a:ln w="9525" cap="flat" cmpd="sng" algn="ctr">
          <a:solidFill>
            <a:schemeClr val="accent3">
              <a:shade val="50000"/>
              <a:hueOff val="254815"/>
              <a:satOff val="-4066"/>
              <a:lumOff val="3915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8437B-FFD0-4D57-83BE-6A10DBB6635C}">
      <dsp:nvSpPr>
        <dsp:cNvPr id="0" name=""/>
        <dsp:cNvSpPr/>
      </dsp:nvSpPr>
      <dsp:spPr>
        <a:xfrm>
          <a:off x="3197826" y="359071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42074"/>
            <a:satOff val="-3862"/>
            <a:lumOff val="37192"/>
            <a:alphaOff val="0"/>
          </a:schemeClr>
        </a:solidFill>
        <a:ln w="9525" cap="flat" cmpd="sng" algn="ctr">
          <a:solidFill>
            <a:schemeClr val="accent3">
              <a:shade val="50000"/>
              <a:hueOff val="242074"/>
              <a:satOff val="-3862"/>
              <a:lumOff val="3719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81714-D67F-4532-AD84-1F28B2597A71}">
      <dsp:nvSpPr>
        <dsp:cNvPr id="0" name=""/>
        <dsp:cNvSpPr/>
      </dsp:nvSpPr>
      <dsp:spPr>
        <a:xfrm>
          <a:off x="4294933" y="359071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29334"/>
            <a:satOff val="-3659"/>
            <a:lumOff val="35235"/>
            <a:alphaOff val="0"/>
          </a:schemeClr>
        </a:solidFill>
        <a:ln w="9525" cap="flat" cmpd="sng" algn="ctr">
          <a:solidFill>
            <a:schemeClr val="accent3">
              <a:shade val="50000"/>
              <a:hueOff val="229334"/>
              <a:satOff val="-3659"/>
              <a:lumOff val="352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40332-FEE9-44D8-99EF-5BB90DFAA9D9}">
      <dsp:nvSpPr>
        <dsp:cNvPr id="0" name=""/>
        <dsp:cNvSpPr/>
      </dsp:nvSpPr>
      <dsp:spPr>
        <a:xfrm>
          <a:off x="5392041" y="359071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16593"/>
            <a:satOff val="-3456"/>
            <a:lumOff val="33277"/>
            <a:alphaOff val="0"/>
          </a:schemeClr>
        </a:solidFill>
        <a:ln w="9525" cap="flat" cmpd="sng" algn="ctr">
          <a:solidFill>
            <a:schemeClr val="accent3">
              <a:shade val="50000"/>
              <a:hueOff val="216593"/>
              <a:satOff val="-3456"/>
              <a:lumOff val="3327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8F8BC-F575-4400-9018-519F5FD232C8}">
      <dsp:nvSpPr>
        <dsp:cNvPr id="0" name=""/>
        <dsp:cNvSpPr/>
      </dsp:nvSpPr>
      <dsp:spPr>
        <a:xfrm>
          <a:off x="6489149" y="359071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03852"/>
            <a:satOff val="-3253"/>
            <a:lumOff val="31320"/>
            <a:alphaOff val="0"/>
          </a:schemeClr>
        </a:solidFill>
        <a:ln w="9525" cap="flat" cmpd="sng" algn="ctr">
          <a:solidFill>
            <a:schemeClr val="accent3">
              <a:shade val="50000"/>
              <a:hueOff val="203852"/>
              <a:satOff val="-3253"/>
              <a:lumOff val="313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E6F87-8969-418A-AEFC-5A08CF468599}">
      <dsp:nvSpPr>
        <dsp:cNvPr id="0" name=""/>
        <dsp:cNvSpPr/>
      </dsp:nvSpPr>
      <dsp:spPr>
        <a:xfrm>
          <a:off x="7586257" y="3590714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91111"/>
            <a:satOff val="-3049"/>
            <a:lumOff val="29362"/>
            <a:alphaOff val="0"/>
          </a:schemeClr>
        </a:solidFill>
        <a:ln w="9525" cap="flat" cmpd="sng" algn="ctr">
          <a:solidFill>
            <a:schemeClr val="accent3">
              <a:shade val="50000"/>
              <a:hueOff val="191111"/>
              <a:satOff val="-3049"/>
              <a:lumOff val="2936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19879-73E5-462D-A97F-AD41921DCD60}">
      <dsp:nvSpPr>
        <dsp:cNvPr id="0" name=""/>
        <dsp:cNvSpPr/>
      </dsp:nvSpPr>
      <dsp:spPr>
        <a:xfrm>
          <a:off x="1065497" y="3985613"/>
          <a:ext cx="10060954" cy="70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модернизация  </a:t>
          </a:r>
          <a:r>
            <a:rPr lang="ru-RU" sz="2000" kern="1200" dirty="0">
              <a:latin typeface="Georgia" panose="02040502050405020303" pitchFamily="18" charset="0"/>
            </a:rPr>
            <a:t>и </a:t>
          </a:r>
          <a:r>
            <a:rPr lang="ru-RU" sz="2000" kern="1200" dirty="0" smtClean="0">
              <a:latin typeface="Georgia" panose="02040502050405020303" pitchFamily="18" charset="0"/>
            </a:rPr>
            <a:t>развитие цифровых сервисов </a:t>
          </a:r>
          <a:r>
            <a:rPr lang="ru-RU" sz="2000" kern="1200" dirty="0">
              <a:latin typeface="Georgia" panose="02040502050405020303" pitchFamily="18" charset="0"/>
            </a:rPr>
            <a:t>в социальной сфере, технологические, содержательные и методические подходы к применению цифровых технологий в образовательном процессе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1065497" y="3985613"/>
        <a:ext cx="10060954" cy="706798"/>
      </dsp:txXfrm>
    </dsp:sp>
    <dsp:sp modelId="{DC0FEBF8-9FFB-4BC1-B534-C0030C7E0895}">
      <dsp:nvSpPr>
        <dsp:cNvPr id="0" name=""/>
        <dsp:cNvSpPr/>
      </dsp:nvSpPr>
      <dsp:spPr>
        <a:xfrm>
          <a:off x="1005683" y="4849712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748CB-C3DA-43C0-9013-82EC56297F08}">
      <dsp:nvSpPr>
        <dsp:cNvPr id="0" name=""/>
        <dsp:cNvSpPr/>
      </dsp:nvSpPr>
      <dsp:spPr>
        <a:xfrm>
          <a:off x="2102791" y="4849712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65630"/>
            <a:satOff val="-2643"/>
            <a:lumOff val="25447"/>
            <a:alphaOff val="0"/>
          </a:schemeClr>
        </a:solidFill>
        <a:ln w="9525" cap="flat" cmpd="sng" algn="ctr">
          <a:solidFill>
            <a:schemeClr val="accent3">
              <a:shade val="50000"/>
              <a:hueOff val="165630"/>
              <a:satOff val="-2643"/>
              <a:lumOff val="2544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B55A7-96AF-4BED-AA95-C1DA9894B6D1}">
      <dsp:nvSpPr>
        <dsp:cNvPr id="0" name=""/>
        <dsp:cNvSpPr/>
      </dsp:nvSpPr>
      <dsp:spPr>
        <a:xfrm>
          <a:off x="3199899" y="4849712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52889"/>
            <a:satOff val="-2439"/>
            <a:lumOff val="23490"/>
            <a:alphaOff val="0"/>
          </a:schemeClr>
        </a:solidFill>
        <a:ln w="9525" cap="flat" cmpd="sng" algn="ctr">
          <a:solidFill>
            <a:schemeClr val="accent3">
              <a:shade val="50000"/>
              <a:hueOff val="152889"/>
              <a:satOff val="-2439"/>
              <a:lumOff val="2349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EC9E2-CD20-4136-81B4-2962D97E480A}">
      <dsp:nvSpPr>
        <dsp:cNvPr id="0" name=""/>
        <dsp:cNvSpPr/>
      </dsp:nvSpPr>
      <dsp:spPr>
        <a:xfrm>
          <a:off x="4297007" y="4849712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40148"/>
            <a:satOff val="-2236"/>
            <a:lumOff val="21532"/>
            <a:alphaOff val="0"/>
          </a:schemeClr>
        </a:solidFill>
        <a:ln w="9525" cap="flat" cmpd="sng" algn="ctr">
          <a:solidFill>
            <a:schemeClr val="accent3">
              <a:shade val="50000"/>
              <a:hueOff val="140148"/>
              <a:satOff val="-2236"/>
              <a:lumOff val="2153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96C2-374B-48B7-A4CA-0AF029616EC1}">
      <dsp:nvSpPr>
        <dsp:cNvPr id="0" name=""/>
        <dsp:cNvSpPr/>
      </dsp:nvSpPr>
      <dsp:spPr>
        <a:xfrm>
          <a:off x="5394115" y="4849712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27408"/>
            <a:satOff val="-2033"/>
            <a:lumOff val="19575"/>
            <a:alphaOff val="0"/>
          </a:schemeClr>
        </a:solidFill>
        <a:ln w="9525" cap="flat" cmpd="sng" algn="ctr">
          <a:solidFill>
            <a:schemeClr val="accent3">
              <a:shade val="50000"/>
              <a:hueOff val="127408"/>
              <a:satOff val="-2033"/>
              <a:lumOff val="195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96918-4C58-4C8B-831C-E0E35640EC3C}">
      <dsp:nvSpPr>
        <dsp:cNvPr id="0" name=""/>
        <dsp:cNvSpPr/>
      </dsp:nvSpPr>
      <dsp:spPr>
        <a:xfrm>
          <a:off x="6491222" y="4849712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14667"/>
            <a:satOff val="-1830"/>
            <a:lumOff val="17617"/>
            <a:alphaOff val="0"/>
          </a:schemeClr>
        </a:solidFill>
        <a:ln w="9525" cap="flat" cmpd="sng" algn="ctr">
          <a:solidFill>
            <a:schemeClr val="accent3">
              <a:shade val="50000"/>
              <a:hueOff val="114667"/>
              <a:satOff val="-1830"/>
              <a:lumOff val="1761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A3BB8-0174-4EDD-A2C3-6DE0B1D594F2}">
      <dsp:nvSpPr>
        <dsp:cNvPr id="0" name=""/>
        <dsp:cNvSpPr/>
      </dsp:nvSpPr>
      <dsp:spPr>
        <a:xfrm>
          <a:off x="7588330" y="4849712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01926"/>
            <a:satOff val="-1626"/>
            <a:lumOff val="15660"/>
            <a:alphaOff val="0"/>
          </a:schemeClr>
        </a:solidFill>
        <a:ln w="9525" cap="flat" cmpd="sng" algn="ctr">
          <a:solidFill>
            <a:schemeClr val="accent3">
              <a:shade val="50000"/>
              <a:hueOff val="101926"/>
              <a:satOff val="-1626"/>
              <a:lumOff val="1566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D41E0-15C4-42DD-BEF8-BF742B06631B}">
      <dsp:nvSpPr>
        <dsp:cNvPr id="0" name=""/>
        <dsp:cNvSpPr/>
      </dsp:nvSpPr>
      <dsp:spPr>
        <a:xfrm>
          <a:off x="1003610" y="4805877"/>
          <a:ext cx="10060954" cy="70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внедрение цифровых решений </a:t>
          </a:r>
          <a:r>
            <a:rPr lang="ru-RU" sz="2000" kern="1200" dirty="0">
              <a:latin typeface="Georgia" panose="02040502050405020303" pitchFamily="18" charset="0"/>
            </a:rPr>
            <a:t>в промышленности и строительстве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1003610" y="4805877"/>
        <a:ext cx="10060954" cy="706798"/>
      </dsp:txXfrm>
    </dsp:sp>
    <dsp:sp modelId="{8468595D-4BBE-4AB0-BE9A-150D41405AC0}">
      <dsp:nvSpPr>
        <dsp:cNvPr id="0" name=""/>
        <dsp:cNvSpPr/>
      </dsp:nvSpPr>
      <dsp:spPr>
        <a:xfrm>
          <a:off x="1003610" y="5512675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7A3A8-6B7A-4E48-AC4F-A9457A74636B}">
      <dsp:nvSpPr>
        <dsp:cNvPr id="0" name=""/>
        <dsp:cNvSpPr/>
      </dsp:nvSpPr>
      <dsp:spPr>
        <a:xfrm>
          <a:off x="2100718" y="5512675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76445"/>
            <a:satOff val="-1220"/>
            <a:lumOff val="11745"/>
            <a:alphaOff val="0"/>
          </a:schemeClr>
        </a:solidFill>
        <a:ln w="9525" cap="flat" cmpd="sng" algn="ctr">
          <a:solidFill>
            <a:schemeClr val="accent3">
              <a:shade val="50000"/>
              <a:hueOff val="76445"/>
              <a:satOff val="-1220"/>
              <a:lumOff val="11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7500B-BF62-47FE-9C4B-91193A7EC551}">
      <dsp:nvSpPr>
        <dsp:cNvPr id="0" name=""/>
        <dsp:cNvSpPr/>
      </dsp:nvSpPr>
      <dsp:spPr>
        <a:xfrm>
          <a:off x="3197826" y="5512675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63704"/>
            <a:satOff val="-1016"/>
            <a:lumOff val="9787"/>
            <a:alphaOff val="0"/>
          </a:schemeClr>
        </a:solidFill>
        <a:ln w="9525" cap="flat" cmpd="sng" algn="ctr">
          <a:solidFill>
            <a:schemeClr val="accent3">
              <a:shade val="50000"/>
              <a:hueOff val="63704"/>
              <a:satOff val="-1016"/>
              <a:lumOff val="978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1BF80-EBF0-45E9-A2B2-BCB5438B067E}">
      <dsp:nvSpPr>
        <dsp:cNvPr id="0" name=""/>
        <dsp:cNvSpPr/>
      </dsp:nvSpPr>
      <dsp:spPr>
        <a:xfrm>
          <a:off x="4294933" y="5512675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50963"/>
            <a:satOff val="-813"/>
            <a:lumOff val="7830"/>
            <a:alphaOff val="0"/>
          </a:schemeClr>
        </a:solidFill>
        <a:ln w="9525" cap="flat" cmpd="sng" algn="ctr">
          <a:solidFill>
            <a:schemeClr val="accent3">
              <a:shade val="50000"/>
              <a:hueOff val="50963"/>
              <a:satOff val="-813"/>
              <a:lumOff val="78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6AECB-BADE-41AA-A0D0-B56F0562DDED}">
      <dsp:nvSpPr>
        <dsp:cNvPr id="0" name=""/>
        <dsp:cNvSpPr/>
      </dsp:nvSpPr>
      <dsp:spPr>
        <a:xfrm>
          <a:off x="5392041" y="5512675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38222"/>
            <a:satOff val="-610"/>
            <a:lumOff val="5872"/>
            <a:alphaOff val="0"/>
          </a:schemeClr>
        </a:solidFill>
        <a:ln w="9525" cap="flat" cmpd="sng" algn="ctr">
          <a:solidFill>
            <a:schemeClr val="accent3">
              <a:shade val="50000"/>
              <a:hueOff val="38222"/>
              <a:satOff val="-610"/>
              <a:lumOff val="587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39898-CDBF-4A9F-9C30-127AF6EA6DA1}">
      <dsp:nvSpPr>
        <dsp:cNvPr id="0" name=""/>
        <dsp:cNvSpPr/>
      </dsp:nvSpPr>
      <dsp:spPr>
        <a:xfrm>
          <a:off x="6489149" y="5512675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25482"/>
            <a:satOff val="-407"/>
            <a:lumOff val="3915"/>
            <a:alphaOff val="0"/>
          </a:schemeClr>
        </a:solidFill>
        <a:ln w="9525" cap="flat" cmpd="sng" algn="ctr">
          <a:solidFill>
            <a:schemeClr val="accent3">
              <a:shade val="50000"/>
              <a:hueOff val="25482"/>
              <a:satOff val="-407"/>
              <a:lumOff val="39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D5346-D6B7-4350-9E0A-4355D9D234DA}">
      <dsp:nvSpPr>
        <dsp:cNvPr id="0" name=""/>
        <dsp:cNvSpPr/>
      </dsp:nvSpPr>
      <dsp:spPr>
        <a:xfrm>
          <a:off x="7586257" y="5512675"/>
          <a:ext cx="1036637" cy="172772"/>
        </a:xfrm>
        <a:prstGeom prst="parallelogram">
          <a:avLst>
            <a:gd name="adj" fmla="val 140840"/>
          </a:avLst>
        </a:prstGeom>
        <a:solidFill>
          <a:schemeClr val="accent3">
            <a:shade val="50000"/>
            <a:hueOff val="12741"/>
            <a:satOff val="-203"/>
            <a:lumOff val="1957"/>
            <a:alphaOff val="0"/>
          </a:schemeClr>
        </a:solidFill>
        <a:ln w="9525" cap="flat" cmpd="sng" algn="ctr">
          <a:solidFill>
            <a:schemeClr val="accent3">
              <a:shade val="50000"/>
              <a:hueOff val="12741"/>
              <a:satOff val="-203"/>
              <a:lumOff val="19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4D82B-3AB7-4A74-9CDA-8624C8C618AB}">
      <dsp:nvSpPr>
        <dsp:cNvPr id="0" name=""/>
        <dsp:cNvSpPr/>
      </dsp:nvSpPr>
      <dsp:spPr>
        <a:xfrm>
          <a:off x="0" y="72011"/>
          <a:ext cx="11881320" cy="116064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itchFamily="18" charset="0"/>
            </a:rPr>
            <a:t>Участники подпрограммы</a:t>
          </a:r>
          <a:endParaRPr lang="fr-CH" sz="2000" b="1" kern="1200" dirty="0">
            <a:latin typeface="Georgia" pitchFamily="18" charset="0"/>
          </a:endParaRPr>
        </a:p>
      </dsp:txBody>
      <dsp:txXfrm>
        <a:off x="56658" y="128669"/>
        <a:ext cx="11768004" cy="1047324"/>
      </dsp:txXfrm>
    </dsp:sp>
    <dsp:sp modelId="{14DDE7A7-E170-46B5-A7B2-1AAA16EEB174}">
      <dsp:nvSpPr>
        <dsp:cNvPr id="0" name=""/>
        <dsp:cNvSpPr/>
      </dsp:nvSpPr>
      <dsp:spPr>
        <a:xfrm>
          <a:off x="0" y="1431327"/>
          <a:ext cx="1188132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i="1" kern="1200" dirty="0">
              <a:latin typeface="Georgia" panose="02040502050405020303" pitchFamily="18" charset="0"/>
            </a:rPr>
            <a:t>Министерство образования Калининградской </a:t>
          </a:r>
          <a:r>
            <a:rPr lang="ru-RU" sz="2000" b="1" i="1" kern="1200" dirty="0" smtClean="0">
              <a:latin typeface="Georgia" panose="02040502050405020303" pitchFamily="18" charset="0"/>
            </a:rPr>
            <a:t>области</a:t>
          </a:r>
          <a:endParaRPr lang="fr-CH" sz="2000" b="1" kern="1200" dirty="0">
            <a:latin typeface="Georgia" panose="02040502050405020303" pitchFamily="18" charset="0"/>
          </a:endParaRPr>
        </a:p>
      </dsp:txBody>
      <dsp:txXfrm>
        <a:off x="0" y="1431327"/>
        <a:ext cx="11881320" cy="1026720"/>
      </dsp:txXfrm>
    </dsp:sp>
    <dsp:sp modelId="{118BBC46-D591-4278-893B-06D9D92E2410}">
      <dsp:nvSpPr>
        <dsp:cNvPr id="0" name=""/>
        <dsp:cNvSpPr/>
      </dsp:nvSpPr>
      <dsp:spPr>
        <a:xfrm>
          <a:off x="0" y="2016224"/>
          <a:ext cx="11881320" cy="11606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Georgia" pitchFamily="18" charset="0"/>
            </a:rPr>
            <a:t>Цель подпрограммы</a:t>
          </a:r>
          <a:endParaRPr lang="fr-CH" sz="2000" b="1" kern="1200" dirty="0">
            <a:latin typeface="Georgia" pitchFamily="18" charset="0"/>
          </a:endParaRPr>
        </a:p>
      </dsp:txBody>
      <dsp:txXfrm>
        <a:off x="56658" y="2072882"/>
        <a:ext cx="11768004" cy="1047324"/>
      </dsp:txXfrm>
    </dsp:sp>
    <dsp:sp modelId="{A18E5093-2627-4CB5-ACC2-E1E89A39F56D}">
      <dsp:nvSpPr>
        <dsp:cNvPr id="0" name=""/>
        <dsp:cNvSpPr/>
      </dsp:nvSpPr>
      <dsp:spPr>
        <a:xfrm>
          <a:off x="0" y="3371447"/>
          <a:ext cx="11881320" cy="248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>
              <a:latin typeface="Georgia" pitchFamily="18" charset="0"/>
            </a:rPr>
            <a:t>создание условий для устойчивого развития экосистемы цифровой экономики в Калининградской области, в которой данные в цифровой форме являются ключевым фактором во всех сферах социально-экономической деятельности и в которой обеспечено эффективное взаимодействие государства, научно-образовательного сообщества, бизнеса и граждан</a:t>
          </a:r>
          <a:endParaRPr lang="fr-CH" sz="2000" b="1" kern="1200" dirty="0">
            <a:latin typeface="Georgia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>
              <a:latin typeface="Georgia" pitchFamily="18" charset="0"/>
            </a:rPr>
            <a:t> обеспечение информационной безопасности и развитие региональной ИТ-инфраструктуры</a:t>
          </a:r>
          <a:endParaRPr lang="fr-CH" sz="2000" b="1" kern="1200" dirty="0">
            <a:latin typeface="Georgia" pitchFamily="18" charset="0"/>
          </a:endParaRPr>
        </a:p>
      </dsp:txBody>
      <dsp:txXfrm>
        <a:off x="0" y="3371447"/>
        <a:ext cx="11881320" cy="248237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4D82B-3AB7-4A74-9CDA-8624C8C618AB}">
      <dsp:nvSpPr>
        <dsp:cNvPr id="0" name=""/>
        <dsp:cNvSpPr/>
      </dsp:nvSpPr>
      <dsp:spPr>
        <a:xfrm>
          <a:off x="0" y="0"/>
          <a:ext cx="11881320" cy="59495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latin typeface="Georgia" pitchFamily="18" charset="0"/>
            </a:rPr>
            <a:t>Задачи подпрограммы</a:t>
          </a:r>
          <a:endParaRPr lang="fr-CH" sz="2600" b="1" kern="1200" dirty="0">
            <a:latin typeface="Georgia" pitchFamily="18" charset="0"/>
          </a:endParaRPr>
        </a:p>
      </dsp:txBody>
      <dsp:txXfrm>
        <a:off x="29043" y="29043"/>
        <a:ext cx="11823234" cy="536865"/>
      </dsp:txXfrm>
    </dsp:sp>
    <dsp:sp modelId="{14DDE7A7-E170-46B5-A7B2-1AAA16EEB174}">
      <dsp:nvSpPr>
        <dsp:cNvPr id="0" name=""/>
        <dsp:cNvSpPr/>
      </dsp:nvSpPr>
      <dsp:spPr>
        <a:xfrm>
          <a:off x="0" y="599238"/>
          <a:ext cx="11881320" cy="52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CH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CH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i="0" kern="1200" dirty="0">
              <a:latin typeface="Georgia" panose="02040502050405020303" pitchFamily="18" charset="0"/>
            </a:rPr>
            <a:t>1) создание и развитие в Калининградской области глобальной конкурентоспособной инфраструктуры передачи, обработки и хранения данных на основе отечественных разработок;</a:t>
          </a:r>
          <a:endParaRPr lang="fr-CH" sz="2200" b="1" kern="1200" dirty="0">
            <a:latin typeface="Georgia" panose="02040502050405020303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i="0" kern="1200" dirty="0">
              <a:latin typeface="Georgia" panose="02040502050405020303" pitchFamily="18" charset="0"/>
            </a:rPr>
            <a:t>2) обеспечение подготовки высококвалифицированных кадров в Калининградской области для цифровой экономики;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i="0" kern="1200" dirty="0">
              <a:latin typeface="Georgia" panose="02040502050405020303" pitchFamily="18" charset="0"/>
            </a:rPr>
            <a:t>3) создание устойчивой и безопасной ИТ-инфраструктуры и использование преимущественно отечественного программного обеспечения органами исполнительной власти Калининградской области, органами местного самоуправления муниципальных образований Калининградской области и организациями;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i="0" kern="1200" dirty="0">
              <a:latin typeface="Georgia" panose="02040502050405020303" pitchFamily="18" charset="0"/>
            </a:rPr>
            <a:t>4) создание "сквозных" цифровых технологий (далее - СЦТ) преимущественно на основе отечественных разработок;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i="0" kern="1200" dirty="0">
              <a:latin typeface="Georgia" panose="02040502050405020303" pitchFamily="18" charset="0"/>
            </a:rPr>
            <a:t>5) внедрение цифровых технологий и платформенных решений в сферах государственного управления и оказания государственных услуг</a:t>
          </a:r>
        </a:p>
      </dsp:txBody>
      <dsp:txXfrm>
        <a:off x="0" y="599238"/>
        <a:ext cx="11881320" cy="527803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A42F2-C245-466D-8A5E-11810459AF23}">
      <dsp:nvSpPr>
        <dsp:cNvPr id="0" name=""/>
        <dsp:cNvSpPr/>
      </dsp:nvSpPr>
      <dsp:spPr>
        <a:xfrm>
          <a:off x="0" y="697"/>
          <a:ext cx="120726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F0EBF-E812-4E6C-89E7-9F1B64632194}">
      <dsp:nvSpPr>
        <dsp:cNvPr id="0" name=""/>
        <dsp:cNvSpPr/>
      </dsp:nvSpPr>
      <dsp:spPr>
        <a:xfrm>
          <a:off x="0" y="697"/>
          <a:ext cx="12072664" cy="8160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Georgia" panose="02040502050405020303" pitchFamily="18" charset="0"/>
            </a:rPr>
            <a:t>Организации - Высшее образование</a:t>
          </a:r>
          <a:endParaRPr lang="fr-CH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>
        <a:off x="0" y="697"/>
        <a:ext cx="12072664" cy="816000"/>
      </dsp:txXfrm>
    </dsp:sp>
    <dsp:sp modelId="{2D8D5D01-479A-46CF-A365-A428504C2F29}">
      <dsp:nvSpPr>
        <dsp:cNvPr id="0" name=""/>
        <dsp:cNvSpPr/>
      </dsp:nvSpPr>
      <dsp:spPr>
        <a:xfrm>
          <a:off x="0" y="816698"/>
          <a:ext cx="120726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1F3B3-A6AB-434A-B7BF-189E9688325D}">
      <dsp:nvSpPr>
        <dsp:cNvPr id="0" name=""/>
        <dsp:cNvSpPr/>
      </dsp:nvSpPr>
      <dsp:spPr>
        <a:xfrm>
          <a:off x="0" y="816698"/>
          <a:ext cx="12072664" cy="8160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Georgia" panose="02040502050405020303" pitchFamily="18" charset="0"/>
            </a:rPr>
            <a:t>Студенты ВО</a:t>
          </a:r>
          <a:endParaRPr lang="ru-RU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>
        <a:off x="0" y="816698"/>
        <a:ext cx="12072664" cy="816000"/>
      </dsp:txXfrm>
    </dsp:sp>
    <dsp:sp modelId="{E8D1E4CB-1B50-41A0-8FDA-C623DD78536A}">
      <dsp:nvSpPr>
        <dsp:cNvPr id="0" name=""/>
        <dsp:cNvSpPr/>
      </dsp:nvSpPr>
      <dsp:spPr>
        <a:xfrm>
          <a:off x="0" y="1632698"/>
          <a:ext cx="120726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CECA6-9AC3-48D2-B7CB-B1E149CA586E}">
      <dsp:nvSpPr>
        <dsp:cNvPr id="0" name=""/>
        <dsp:cNvSpPr/>
      </dsp:nvSpPr>
      <dsp:spPr>
        <a:xfrm>
          <a:off x="0" y="1632698"/>
          <a:ext cx="12072664" cy="8160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2200" kern="1200">
              <a:latin typeface="Georgia" panose="02040502050405020303" pitchFamily="18" charset="0"/>
            </a:rPr>
            <a:t>Исполнительные органы государственной власти субъекта РФ</a:t>
          </a:r>
          <a:endParaRPr lang="ru-RU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>
        <a:off x="0" y="1632698"/>
        <a:ext cx="12072664" cy="816000"/>
      </dsp:txXfrm>
    </dsp:sp>
    <dsp:sp modelId="{16B57F73-BAB4-474B-96AB-FDDAD2751DBC}">
      <dsp:nvSpPr>
        <dsp:cNvPr id="0" name=""/>
        <dsp:cNvSpPr/>
      </dsp:nvSpPr>
      <dsp:spPr>
        <a:xfrm>
          <a:off x="0" y="2448699"/>
          <a:ext cx="120726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F153F-529B-4F79-A47F-9DAA5442130B}">
      <dsp:nvSpPr>
        <dsp:cNvPr id="0" name=""/>
        <dsp:cNvSpPr/>
      </dsp:nvSpPr>
      <dsp:spPr>
        <a:xfrm>
          <a:off x="0" y="2448699"/>
          <a:ext cx="12072664" cy="8160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Georgia" panose="02040502050405020303" pitchFamily="18" charset="0"/>
            </a:rPr>
            <a:t>Коммерческие организации</a:t>
          </a:r>
          <a:endParaRPr lang="fr-CH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>
        <a:off x="0" y="2448699"/>
        <a:ext cx="12072664" cy="816000"/>
      </dsp:txXfrm>
    </dsp:sp>
    <dsp:sp modelId="{7F9B6286-7A4C-4F12-8658-CCC49E1AA6F0}">
      <dsp:nvSpPr>
        <dsp:cNvPr id="0" name=""/>
        <dsp:cNvSpPr/>
      </dsp:nvSpPr>
      <dsp:spPr>
        <a:xfrm>
          <a:off x="0" y="3264700"/>
          <a:ext cx="120726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0E222-8F45-4F63-A142-A52BC03FF400}">
      <dsp:nvSpPr>
        <dsp:cNvPr id="0" name=""/>
        <dsp:cNvSpPr/>
      </dsp:nvSpPr>
      <dsp:spPr>
        <a:xfrm>
          <a:off x="0" y="3264700"/>
          <a:ext cx="12072664" cy="8160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Georgia" panose="02040502050405020303" pitchFamily="18" charset="0"/>
            </a:rPr>
            <a:t>Государственные компании и организации</a:t>
          </a:r>
          <a:endParaRPr lang="fr-CH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>
        <a:off x="0" y="3264700"/>
        <a:ext cx="12072664" cy="816000"/>
      </dsp:txXfrm>
    </dsp:sp>
    <dsp:sp modelId="{2A29969F-CE5D-4DA6-838B-41EDD9EE3CA3}">
      <dsp:nvSpPr>
        <dsp:cNvPr id="0" name=""/>
        <dsp:cNvSpPr/>
      </dsp:nvSpPr>
      <dsp:spPr>
        <a:xfrm>
          <a:off x="0" y="4080701"/>
          <a:ext cx="120726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1421E-C843-47BC-8A56-A843173E5E68}">
      <dsp:nvSpPr>
        <dsp:cNvPr id="0" name=""/>
        <dsp:cNvSpPr/>
      </dsp:nvSpPr>
      <dsp:spPr>
        <a:xfrm>
          <a:off x="0" y="4080701"/>
          <a:ext cx="12072664" cy="8160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Georgia" panose="02040502050405020303" pitchFamily="18" charset="0"/>
            </a:rPr>
            <a:t>Индивидуальные предприниматели</a:t>
          </a:r>
          <a:endParaRPr lang="fr-CH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>
        <a:off x="0" y="4080701"/>
        <a:ext cx="12072664" cy="816000"/>
      </dsp:txXfrm>
    </dsp:sp>
    <dsp:sp modelId="{6D8CAEDF-46CF-4A85-8A3E-0859D5ADF62F}">
      <dsp:nvSpPr>
        <dsp:cNvPr id="0" name=""/>
        <dsp:cNvSpPr/>
      </dsp:nvSpPr>
      <dsp:spPr>
        <a:xfrm>
          <a:off x="0" y="4896701"/>
          <a:ext cx="120726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75163-1EC3-4071-9F4C-2FA5C63F78A5}">
      <dsp:nvSpPr>
        <dsp:cNvPr id="0" name=""/>
        <dsp:cNvSpPr/>
      </dsp:nvSpPr>
      <dsp:spPr>
        <a:xfrm>
          <a:off x="0" y="4896701"/>
          <a:ext cx="12072664" cy="8160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Georgia" panose="02040502050405020303" pitchFamily="18" charset="0"/>
            </a:rPr>
            <a:t>Организации – Строительство и др.</a:t>
          </a:r>
          <a:endParaRPr lang="fr-CH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eorgia" panose="02040502050405020303" pitchFamily="18" charset="0"/>
          </a:endParaRPr>
        </a:p>
      </dsp:txBody>
      <dsp:txXfrm>
        <a:off x="0" y="4896701"/>
        <a:ext cx="12072664" cy="81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14406"/>
          <a:ext cx="7596844" cy="1927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1"/>
            </a:rPr>
            <a:t>Институт высоких технологий</a:t>
          </a:r>
          <a:endParaRPr lang="ru-RU" sz="2400" b="1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2"/>
            </a:rPr>
            <a:t>Институт управления и территориального развити</a:t>
          </a:r>
          <a:r>
            <a:rPr lang="ru-RU" sz="2400" b="1" kern="1200" dirty="0" smtClean="0">
              <a:latin typeface="Georgia" panose="02040502050405020303" pitchFamily="18" charset="0"/>
              <a:hlinkClick xmlns:r="http://schemas.openxmlformats.org/officeDocument/2006/relationships" r:id="rId2"/>
            </a:rPr>
            <a:t>я</a:t>
          </a:r>
          <a:endParaRPr lang="en-US" sz="2400" b="1" kern="1200" dirty="0">
            <a:latin typeface="Georgia" pitchFamily="18" charset="0"/>
          </a:endParaRPr>
        </a:p>
      </dsp:txBody>
      <dsp:txXfrm>
        <a:off x="1703834" y="14406"/>
        <a:ext cx="5893009" cy="1927170"/>
      </dsp:txXfrm>
    </dsp:sp>
    <dsp:sp modelId="{0D5ABCD5-C2A7-401A-BD4B-25F7FC5BEE71}">
      <dsp:nvSpPr>
        <dsp:cNvPr id="0" name=""/>
        <dsp:cNvSpPr/>
      </dsp:nvSpPr>
      <dsp:spPr>
        <a:xfrm>
          <a:off x="596336" y="582375"/>
          <a:ext cx="772416" cy="843791"/>
        </a:xfrm>
        <a:prstGeom prst="rightArrow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1689725"/>
          <a:ext cx="7596844" cy="1844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  <a:hlinkClick xmlns:r="http://schemas.openxmlformats.org/officeDocument/2006/relationships" r:id="rId3"/>
            </a:rPr>
            <a:t>Институт медицины и наук о жизни</a:t>
          </a:r>
          <a:endParaRPr lang="ru-RU" sz="2400" b="1" kern="1200" dirty="0" smtClean="0">
            <a:latin typeface="Georgia" panose="02040502050405020303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  <a:hlinkClick xmlns:r="http://schemas.openxmlformats.org/officeDocument/2006/relationships" r:id="rId4"/>
            </a:rPr>
            <a:t>Институт образования и гуманитарных наук</a:t>
          </a:r>
          <a:endParaRPr lang="ru-RU" sz="2400" b="1" kern="1200" dirty="0" smtClean="0">
            <a:latin typeface="Georgia" panose="02040502050405020303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  <a:hlinkClick xmlns:r="http://schemas.openxmlformats.org/officeDocument/2006/relationships" r:id="rId5"/>
            </a:rPr>
            <a:t>Университетский колледж</a:t>
          </a:r>
          <a:endParaRPr lang="fr-CH" sz="2400" b="1" kern="1200" dirty="0">
            <a:latin typeface="Georgia" pitchFamily="18" charset="0"/>
          </a:endParaRPr>
        </a:p>
      </dsp:txBody>
      <dsp:txXfrm>
        <a:off x="1703834" y="1689725"/>
        <a:ext cx="5893009" cy="1844658"/>
      </dsp:txXfrm>
    </dsp:sp>
    <dsp:sp modelId="{C4729928-31B7-4B32-AC2F-FFC9C8221174}">
      <dsp:nvSpPr>
        <dsp:cNvPr id="0" name=""/>
        <dsp:cNvSpPr/>
      </dsp:nvSpPr>
      <dsp:spPr>
        <a:xfrm>
          <a:off x="425202" y="2649619"/>
          <a:ext cx="1037896" cy="768691"/>
        </a:xfrm>
        <a:prstGeom prst="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10053"/>
          <a:ext cx="7596844" cy="1274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1"/>
            </a:rPr>
            <a:t>Высшие школы в структуре ОНК – Институтов – 13</a:t>
          </a:r>
          <a:endParaRPr lang="ru-RU" sz="2000" b="1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2"/>
            </a:rPr>
            <a:t>НОЦ –Научно-образовательные центры</a:t>
          </a:r>
        </a:p>
      </dsp:txBody>
      <dsp:txXfrm>
        <a:off x="1641379" y="10053"/>
        <a:ext cx="5955464" cy="1274679"/>
      </dsp:txXfrm>
    </dsp:sp>
    <dsp:sp modelId="{0D5ABCD5-C2A7-401A-BD4B-25F7FC5BEE71}">
      <dsp:nvSpPr>
        <dsp:cNvPr id="0" name=""/>
        <dsp:cNvSpPr/>
      </dsp:nvSpPr>
      <dsp:spPr>
        <a:xfrm>
          <a:off x="533880" y="385197"/>
          <a:ext cx="772416" cy="558105"/>
        </a:xfrm>
        <a:prstGeom prst="rightArrow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1067261"/>
          <a:ext cx="7596844" cy="1220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  <a:hlinkClick xmlns:r="http://schemas.openxmlformats.org/officeDocument/2006/relationships" r:id="rId3"/>
            </a:rPr>
            <a:t>КДЦ- Клинико-диагностический центр</a:t>
          </a:r>
          <a:endParaRPr lang="fr-CH" sz="2400" b="1" kern="1200" dirty="0">
            <a:latin typeface="Georgia" pitchFamily="18" charset="0"/>
          </a:endParaRPr>
        </a:p>
      </dsp:txBody>
      <dsp:txXfrm>
        <a:off x="1641379" y="1067261"/>
        <a:ext cx="5955464" cy="1220104"/>
      </dsp:txXfrm>
    </dsp:sp>
    <dsp:sp modelId="{C4729928-31B7-4B32-AC2F-FFC9C8221174}">
      <dsp:nvSpPr>
        <dsp:cNvPr id="0" name=""/>
        <dsp:cNvSpPr/>
      </dsp:nvSpPr>
      <dsp:spPr>
        <a:xfrm>
          <a:off x="362746" y="1752526"/>
          <a:ext cx="1037896" cy="508432"/>
        </a:xfrm>
        <a:prstGeom prst="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5A30C-FCA0-4DED-A2FA-9EBA5BBFD0FC}">
      <dsp:nvSpPr>
        <dsp:cNvPr id="0" name=""/>
        <dsp:cNvSpPr/>
      </dsp:nvSpPr>
      <dsp:spPr>
        <a:xfrm>
          <a:off x="0" y="2738805"/>
          <a:ext cx="7596844" cy="1220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2"/>
            </a:rPr>
            <a:t>НОЦ «Землеустройство, кадастры и мониторинг земель»</a:t>
          </a:r>
          <a:endParaRPr lang="en-US" sz="2600" b="1" kern="1200" dirty="0">
            <a:latin typeface="Georgia" pitchFamily="18" charset="0"/>
          </a:endParaRPr>
        </a:p>
      </dsp:txBody>
      <dsp:txXfrm>
        <a:off x="1641379" y="2738805"/>
        <a:ext cx="5955464" cy="1220104"/>
      </dsp:txXfrm>
    </dsp:sp>
    <dsp:sp modelId="{75FC0275-4EF9-4A41-9A77-FD9F1CB8C9FB}">
      <dsp:nvSpPr>
        <dsp:cNvPr id="0" name=""/>
        <dsp:cNvSpPr/>
      </dsp:nvSpPr>
      <dsp:spPr>
        <a:xfrm>
          <a:off x="122010" y="2860815"/>
          <a:ext cx="1519368" cy="97608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11381"/>
          <a:ext cx="7596844" cy="1927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СТУДЕНЧЕСКИЕ СООБЩЕСТВА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Десятки творческих групп, студий, интеллектуальных клубов, экологических объединений, волонтерских и общественных центров, дающих широкие возможности для реализации каждому студенту</a:t>
          </a:r>
          <a:endParaRPr lang="en-US" sz="1800" b="1" kern="1200" dirty="0">
            <a:latin typeface="Georgia" pitchFamily="18" charset="0"/>
          </a:endParaRPr>
        </a:p>
      </dsp:txBody>
      <dsp:txXfrm>
        <a:off x="1703834" y="11381"/>
        <a:ext cx="5893009" cy="1927170"/>
      </dsp:txXfrm>
    </dsp:sp>
    <dsp:sp modelId="{0D5ABCD5-C2A7-401A-BD4B-25F7FC5BEE71}">
      <dsp:nvSpPr>
        <dsp:cNvPr id="0" name=""/>
        <dsp:cNvSpPr/>
      </dsp:nvSpPr>
      <dsp:spPr>
        <a:xfrm>
          <a:off x="596336" y="582375"/>
          <a:ext cx="772416" cy="843791"/>
        </a:xfrm>
        <a:prstGeom prst="rightArrow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2049766"/>
          <a:ext cx="7596844" cy="1844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РАЗНООБРАЗИЕ КУЛЬТУР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В БФУ им. И. Канта учатся студенты из 44 стран мира и 85 регионов России, общаясь друг с другом на десятке языков и привнося в жизнь студенческого сообщества родные традиции и </a:t>
          </a:r>
          <a:r>
            <a:rPr lang="ru-RU" sz="1800" b="1" i="0" kern="1200" dirty="0" err="1" smtClean="0">
              <a:latin typeface="Georgia" panose="02040502050405020303" pitchFamily="18" charset="0"/>
            </a:rPr>
            <a:t>мультикультурализм</a:t>
          </a:r>
          <a:r>
            <a:rPr lang="ru-RU" sz="1800" b="1" i="0" kern="1200" dirty="0" smtClean="0">
              <a:latin typeface="Georgia" panose="02040502050405020303" pitchFamily="18" charset="0"/>
            </a:rPr>
            <a:t>.</a:t>
          </a:r>
          <a:endParaRPr lang="fr-CH" sz="1600" b="1" kern="1200" dirty="0">
            <a:latin typeface="Georgia" pitchFamily="18" charset="0"/>
          </a:endParaRPr>
        </a:p>
      </dsp:txBody>
      <dsp:txXfrm>
        <a:off x="1703834" y="2049766"/>
        <a:ext cx="5893009" cy="1844658"/>
      </dsp:txXfrm>
    </dsp:sp>
    <dsp:sp modelId="{C4729928-31B7-4B32-AC2F-FFC9C8221174}">
      <dsp:nvSpPr>
        <dsp:cNvPr id="0" name=""/>
        <dsp:cNvSpPr/>
      </dsp:nvSpPr>
      <dsp:spPr>
        <a:xfrm>
          <a:off x="425202" y="2649619"/>
          <a:ext cx="1037896" cy="768691"/>
        </a:xfrm>
        <a:prstGeom prst="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10457"/>
          <a:ext cx="7470136" cy="177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КАЛИНИНГРАДСКАЯ ОБЛАСТЬ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Самый необычный регион России. Здесь, в центре Европы, старинные замки, форты, мощеные улицы, бесконечные пляжи Балтийского моря и мягкий климат. </a:t>
          </a:r>
          <a:endParaRPr lang="en-US" sz="1800" b="1" kern="1200" dirty="0">
            <a:latin typeface="Georgia" pitchFamily="18" charset="0"/>
          </a:endParaRPr>
        </a:p>
      </dsp:txBody>
      <dsp:txXfrm>
        <a:off x="1663513" y="10457"/>
        <a:ext cx="5806622" cy="1770678"/>
      </dsp:txXfrm>
    </dsp:sp>
    <dsp:sp modelId="{0D5ABCD5-C2A7-401A-BD4B-25F7FC5BEE71}">
      <dsp:nvSpPr>
        <dsp:cNvPr id="0" name=""/>
        <dsp:cNvSpPr/>
      </dsp:nvSpPr>
      <dsp:spPr>
        <a:xfrm>
          <a:off x="574487" y="535084"/>
          <a:ext cx="759533" cy="775272"/>
        </a:xfrm>
        <a:prstGeom prst="rightArrow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1943589"/>
          <a:ext cx="7470136" cy="1694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Миссия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Georgia" panose="02040502050405020303" pitchFamily="18" charset="0"/>
            </a:rPr>
            <a:t>Объединяя времена и страны на нашей земле, совместными усилиями поколений «университетских людей», мы производим желаемое и управляемое будущее для каждого и обеспечиваем свой вклад в достижение целей национального развития.</a:t>
          </a:r>
          <a:endParaRPr lang="fr-CH" sz="1800" b="1" kern="1200" dirty="0">
            <a:latin typeface="Georgia" pitchFamily="18" charset="0"/>
          </a:endParaRPr>
        </a:p>
      </dsp:txBody>
      <dsp:txXfrm>
        <a:off x="1663513" y="1943589"/>
        <a:ext cx="5806622" cy="1694866"/>
      </dsp:txXfrm>
    </dsp:sp>
    <dsp:sp modelId="{C4729928-31B7-4B32-AC2F-FFC9C8221174}">
      <dsp:nvSpPr>
        <dsp:cNvPr id="0" name=""/>
        <dsp:cNvSpPr/>
      </dsp:nvSpPr>
      <dsp:spPr>
        <a:xfrm>
          <a:off x="406207" y="2434462"/>
          <a:ext cx="1020584" cy="706271"/>
        </a:xfrm>
        <a:prstGeom prst="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02B9-A3FC-4007-B4C1-AFFD3C6C6C0B}">
      <dsp:nvSpPr>
        <dsp:cNvPr id="0" name=""/>
        <dsp:cNvSpPr/>
      </dsp:nvSpPr>
      <dsp:spPr>
        <a:xfrm>
          <a:off x="0" y="10457"/>
          <a:ext cx="7470136" cy="177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БФУ имени И. Канта является одним из шести вузов, в которых будет реализован пилотный проект реформы высшего образования в России. Проектом предусмотрено три уровня образования: базовое высшее, специализированное высшее и профессиональное — аспирантура</a:t>
          </a:r>
          <a:r>
            <a:rPr lang="ru-RU" sz="1800" b="1" kern="1200" dirty="0" smtClean="0"/>
            <a:t>. </a:t>
          </a:r>
          <a:endParaRPr lang="en-US" sz="1800" b="1" kern="1200" dirty="0">
            <a:latin typeface="Georgia" pitchFamily="18" charset="0"/>
          </a:endParaRPr>
        </a:p>
      </dsp:txBody>
      <dsp:txXfrm>
        <a:off x="1663513" y="10457"/>
        <a:ext cx="5806622" cy="1770678"/>
      </dsp:txXfrm>
    </dsp:sp>
    <dsp:sp modelId="{0D5ABCD5-C2A7-401A-BD4B-25F7FC5BEE71}">
      <dsp:nvSpPr>
        <dsp:cNvPr id="0" name=""/>
        <dsp:cNvSpPr/>
      </dsp:nvSpPr>
      <dsp:spPr>
        <a:xfrm>
          <a:off x="574487" y="535084"/>
          <a:ext cx="759533" cy="775272"/>
        </a:xfrm>
        <a:prstGeom prst="rightArrow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300DD-F25D-4440-9B97-966E025ACB70}">
      <dsp:nvSpPr>
        <dsp:cNvPr id="0" name=""/>
        <dsp:cNvSpPr/>
      </dsp:nvSpPr>
      <dsp:spPr>
        <a:xfrm>
          <a:off x="0" y="1943589"/>
          <a:ext cx="7470136" cy="1694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Пилотный проект внедряется в БФУ имени И. Канта в несколько этапов.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2023-2024 учебном году университет выбрал три направления, где сложилась потребность в </a:t>
          </a:r>
          <a:r>
            <a:rPr lang="ru-RU" sz="1800" b="1" kern="1200" dirty="0" err="1" smtClean="0">
              <a:latin typeface="Georgia" panose="02040502050405020303" pitchFamily="18" charset="0"/>
            </a:rPr>
            <a:t>специалитете</a:t>
          </a:r>
          <a:r>
            <a:rPr lang="ru-RU" sz="1800" b="1" kern="1200" dirty="0" smtClean="0">
              <a:latin typeface="Georgia" panose="02040502050405020303" pitchFamily="18" charset="0"/>
            </a:rPr>
            <a:t> с пролонгированным сроком обучения: химические науки, юриспруденция, педагогика.  </a:t>
          </a:r>
          <a:endParaRPr lang="fr-CH" sz="1800" b="1" kern="1200" dirty="0">
            <a:latin typeface="Georgia" pitchFamily="18" charset="0"/>
          </a:endParaRPr>
        </a:p>
      </dsp:txBody>
      <dsp:txXfrm>
        <a:off x="1663513" y="1943589"/>
        <a:ext cx="5806622" cy="1694866"/>
      </dsp:txXfrm>
    </dsp:sp>
    <dsp:sp modelId="{C4729928-31B7-4B32-AC2F-FFC9C8221174}">
      <dsp:nvSpPr>
        <dsp:cNvPr id="0" name=""/>
        <dsp:cNvSpPr/>
      </dsp:nvSpPr>
      <dsp:spPr>
        <a:xfrm>
          <a:off x="406207" y="2434462"/>
          <a:ext cx="1020584" cy="706271"/>
        </a:xfrm>
        <a:prstGeom prst="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4D82B-3AB7-4A74-9CDA-8624C8C618AB}">
      <dsp:nvSpPr>
        <dsp:cNvPr id="0" name=""/>
        <dsp:cNvSpPr/>
      </dsp:nvSpPr>
      <dsp:spPr>
        <a:xfrm>
          <a:off x="0" y="290"/>
          <a:ext cx="11839113" cy="7023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В пилотный проект вошли 7 образовательных программ базового и специализированного высшего образования по следующим направлениям подготовки:</a:t>
          </a:r>
          <a:endParaRPr lang="fr-CH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286" y="34576"/>
        <a:ext cx="11770541" cy="633770"/>
      </dsp:txXfrm>
    </dsp:sp>
    <dsp:sp modelId="{14DDE7A7-E170-46B5-A7B2-1AAA16EEB174}">
      <dsp:nvSpPr>
        <dsp:cNvPr id="0" name=""/>
        <dsp:cNvSpPr/>
      </dsp:nvSpPr>
      <dsp:spPr>
        <a:xfrm>
          <a:off x="0" y="702632"/>
          <a:ext cx="11839113" cy="55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8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CH" sz="2000" b="1" kern="1200" dirty="0">
            <a:latin typeface="Georgia" pitchFamily="18" charset="0"/>
          </a:endParaRPr>
        </a:p>
      </dsp:txBody>
      <dsp:txXfrm>
        <a:off x="0" y="702632"/>
        <a:ext cx="11839113" cy="55226"/>
      </dsp:txXfrm>
    </dsp:sp>
    <dsp:sp modelId="{93AE7E4D-2DC2-40C1-8122-C4CED12F536B}">
      <dsp:nvSpPr>
        <dsp:cNvPr id="0" name=""/>
        <dsp:cNvSpPr/>
      </dsp:nvSpPr>
      <dsp:spPr>
        <a:xfrm>
          <a:off x="0" y="739827"/>
          <a:ext cx="11839113" cy="7023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ПЕДАГОГИЧЕСКОЕ ОБРАЗОВАНИЕ</a:t>
          </a:r>
          <a:endParaRPr lang="fr-CH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286" y="774113"/>
        <a:ext cx="11770541" cy="633770"/>
      </dsp:txXfrm>
    </dsp:sp>
    <dsp:sp modelId="{80D4B25A-4AEF-4F7C-9F5D-3AB156088C2F}">
      <dsp:nvSpPr>
        <dsp:cNvPr id="0" name=""/>
        <dsp:cNvSpPr/>
      </dsp:nvSpPr>
      <dsp:spPr>
        <a:xfrm>
          <a:off x="44785" y="1341801"/>
          <a:ext cx="11749542" cy="7023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СПЕЦИАЛЬНОЕ (ДЕФЕКТОЛОГИЧЕСКОЕ) ОБРАЗОВАНИЕ)</a:t>
          </a:r>
          <a:endParaRPr lang="ru-RU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79071" y="1376087"/>
        <a:ext cx="11680970" cy="633770"/>
      </dsp:txXfrm>
    </dsp:sp>
    <dsp:sp modelId="{6ABCD598-E8DF-4E7C-A1F9-A49ED648DA90}">
      <dsp:nvSpPr>
        <dsp:cNvPr id="0" name=""/>
        <dsp:cNvSpPr/>
      </dsp:nvSpPr>
      <dsp:spPr>
        <a:xfrm>
          <a:off x="0" y="2181754"/>
          <a:ext cx="11839113" cy="702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ПСИХОЛОГО-ПЕДАГОГИЧЕСКОЕ ОБРАЗОВАНИЕ</a:t>
          </a:r>
          <a:endParaRPr lang="ru-RU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286" y="2216040"/>
        <a:ext cx="11770541" cy="633770"/>
      </dsp:txXfrm>
    </dsp:sp>
    <dsp:sp modelId="{B487E1E5-2BF2-4A69-B32B-718863744A02}">
      <dsp:nvSpPr>
        <dsp:cNvPr id="0" name=""/>
        <dsp:cNvSpPr/>
      </dsp:nvSpPr>
      <dsp:spPr>
        <a:xfrm>
          <a:off x="0" y="2758020"/>
          <a:ext cx="11839113" cy="7023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ХИМИЯ</a:t>
          </a: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ru-RU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286" y="2792306"/>
        <a:ext cx="11770541" cy="633770"/>
      </dsp:txXfrm>
    </dsp:sp>
    <dsp:sp modelId="{452DF567-A599-4873-BB3A-EEF93F07AEAC}">
      <dsp:nvSpPr>
        <dsp:cNvPr id="0" name=""/>
        <dsp:cNvSpPr/>
      </dsp:nvSpPr>
      <dsp:spPr>
        <a:xfrm>
          <a:off x="0" y="3601731"/>
          <a:ext cx="11839113" cy="7023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ЮРИСПРУДЕНЦИЯ</a:t>
          </a:r>
          <a:endParaRPr lang="fr-CH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286" y="3636017"/>
        <a:ext cx="11770541" cy="633770"/>
      </dsp:txXfrm>
    </dsp:sp>
    <dsp:sp modelId="{4C1C1D38-94E4-4B46-94C2-1A480BD8A902}">
      <dsp:nvSpPr>
        <dsp:cNvPr id="0" name=""/>
        <dsp:cNvSpPr/>
      </dsp:nvSpPr>
      <dsp:spPr>
        <a:xfrm>
          <a:off x="0" y="4307992"/>
          <a:ext cx="11839113" cy="55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8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CH" sz="2000" b="1" kern="1200" dirty="0">
            <a:latin typeface="Georgia" pitchFamily="18" charset="0"/>
          </a:endParaRPr>
        </a:p>
      </dsp:txBody>
      <dsp:txXfrm>
        <a:off x="0" y="4307992"/>
        <a:ext cx="11839113" cy="55226"/>
      </dsp:txXfrm>
    </dsp:sp>
    <dsp:sp modelId="{8907EA06-A0DB-4876-8CE7-C5F3885DE05F}">
      <dsp:nvSpPr>
        <dsp:cNvPr id="0" name=""/>
        <dsp:cNvSpPr/>
      </dsp:nvSpPr>
      <dsp:spPr>
        <a:xfrm>
          <a:off x="0" y="4370397"/>
          <a:ext cx="11839113" cy="7023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МЕТОДОЛОГИЯ И ТЕХНОЛОГИЯ ПРОФЕССИОНАЛЬНОГО ОБРАЗОВАНИЯ</a:t>
          </a:r>
          <a:endParaRPr lang="fr-CH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286" y="4404683"/>
        <a:ext cx="11770541" cy="633770"/>
      </dsp:txXfrm>
    </dsp:sp>
    <dsp:sp modelId="{A4964DD4-FFA6-4722-A48A-E59AF2736798}">
      <dsp:nvSpPr>
        <dsp:cNvPr id="0" name=""/>
        <dsp:cNvSpPr/>
      </dsp:nvSpPr>
      <dsp:spPr>
        <a:xfrm>
          <a:off x="0" y="5065562"/>
          <a:ext cx="11839113" cy="55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8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CH" sz="2000" b="1" kern="1200" dirty="0">
            <a:latin typeface="Georgia" pitchFamily="18" charset="0"/>
          </a:endParaRPr>
        </a:p>
      </dsp:txBody>
      <dsp:txXfrm>
        <a:off x="0" y="5065562"/>
        <a:ext cx="11839113" cy="55226"/>
      </dsp:txXfrm>
    </dsp:sp>
    <dsp:sp modelId="{4A1C7194-A658-43A0-B204-24F9924D51B3}">
      <dsp:nvSpPr>
        <dsp:cNvPr id="0" name=""/>
        <dsp:cNvSpPr/>
      </dsp:nvSpPr>
      <dsp:spPr>
        <a:xfrm>
          <a:off x="0" y="5120789"/>
          <a:ext cx="11839113" cy="7023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ОРГАНИЧЕСКАЯ ХИМИЯ</a:t>
          </a:r>
          <a:endParaRPr lang="fr-CH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286" y="5155075"/>
        <a:ext cx="11770541" cy="633770"/>
      </dsp:txXfrm>
    </dsp:sp>
    <dsp:sp modelId="{8AA0DB04-6E80-4A28-A464-9820CEC5EA74}">
      <dsp:nvSpPr>
        <dsp:cNvPr id="0" name=""/>
        <dsp:cNvSpPr/>
      </dsp:nvSpPr>
      <dsp:spPr>
        <a:xfrm>
          <a:off x="0" y="5823132"/>
          <a:ext cx="11839113" cy="210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8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latin typeface="Georgia" pitchFamily="18" charset="0"/>
            </a:rPr>
            <a:t> </a:t>
          </a:r>
          <a:endParaRPr lang="fr-CH" sz="2000" b="1" kern="1200" dirty="0">
            <a:latin typeface="Georgia" pitchFamily="18" charset="0"/>
          </a:endParaRPr>
        </a:p>
      </dsp:txBody>
      <dsp:txXfrm>
        <a:off x="0" y="5823132"/>
        <a:ext cx="11839113" cy="210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745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CBF2E-081A-49DA-856A-A10B97F61181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745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28922-FCD5-48F7-8F6D-ACB10A6A6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9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352153-FC44-4786-9EB6-3EB74FBCBDDF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B8B9CD-B84A-4D90-B9C8-BA0938109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38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8B9CD-B84A-4D90-B9C8-BA09381099E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71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1638" y="844550"/>
            <a:ext cx="4051300" cy="2279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4251" y="3253810"/>
            <a:ext cx="7947107" cy="2658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4552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8B9CD-B84A-4D90-B9C8-BA09381099E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7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8B9CD-B84A-4D90-B9C8-BA09381099E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9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8B9CD-B84A-4D90-B9C8-BA09381099E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0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8B9CD-B84A-4D90-B9C8-BA09381099E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8B9CD-B84A-4D90-B9C8-BA09381099E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4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8B9CD-B84A-4D90-B9C8-BA09381099E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2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8B9CD-B84A-4D90-B9C8-BA09381099E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4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1638" y="844550"/>
            <a:ext cx="4051300" cy="2279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4251" y="3253810"/>
            <a:ext cx="7947107" cy="2658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4552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CD5B-B9A9-4572-829F-27909AA1E75B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0373-ED7F-4463-A6B2-3D89DDAF9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0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5C11-C528-43A8-9DD2-8C2821531ADE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9C5F-E70B-483A-BB06-4744A5265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9AE2-B391-43BF-A4AA-B429F13BE996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3911-BFF1-46B7-BF1A-F4873C7C6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0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" y="44450"/>
            <a:ext cx="584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4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5F69-0BA6-4959-82E5-E83A69AC96B3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8F3D-CBB3-4814-BB22-38A267034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1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E8A7-77C4-4166-9E47-568DB2624DE0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1ADD-501A-48F3-A389-FBEB7BC8D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3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38F7-4632-4C79-AFF8-3C5B70B96C5A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CF21-3DA2-4561-BF11-3956196F6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0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BC96-E58F-4B78-9943-FE06EE492A07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874B-F88F-4CB8-BFF8-890EC98D8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3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651A-E88E-43AC-A868-1926EF7B7CF5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2F04-070F-4B1D-8765-B02A4194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3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5CD7-977E-4C84-914D-23BE989B37CB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0957-0B4D-47A8-9503-2DE15EF7D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9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C6F7-6E31-4227-A6C7-858EA02E8098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8EDD-3729-476D-BA88-6AEFA82FD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1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425C-580F-4CD9-829D-2BE522082F66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785F-918E-4B1F-BDB3-2E4C74253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DA57CE-58B3-4BC2-9AD9-6B1F9B0FE207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683BB-CD58-4208-B818-F9DCD3D87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5.png"/><Relationship Id="rId7" Type="http://schemas.openxmlformats.org/officeDocument/2006/relationships/diagramData" Target="../diagrams/data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9.xml"/><Relationship Id="rId10" Type="http://schemas.openxmlformats.org/officeDocument/2006/relationships/diagramColors" Target="../diagrams/colors9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6.svg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6.svg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image" Target="../media/image5.png"/><Relationship Id="rId7" Type="http://schemas.openxmlformats.org/officeDocument/2006/relationships/diagramData" Target="../diagrams/data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15.xml"/><Relationship Id="rId10" Type="http://schemas.openxmlformats.org/officeDocument/2006/relationships/diagramColors" Target="../diagrams/colors15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6.xml"/><Relationship Id="rId5" Type="http://schemas.openxmlformats.org/officeDocument/2006/relationships/image" Target="../media/image6.svg"/><Relationship Id="rId10" Type="http://schemas.microsoft.com/office/2007/relationships/diagramDrawing" Target="../diagrams/drawing16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image" Target="../media/image5.png"/><Relationship Id="rId7" Type="http://schemas.openxmlformats.org/officeDocument/2006/relationships/diagramData" Target="../diagrams/data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19.xml"/><Relationship Id="rId10" Type="http://schemas.openxmlformats.org/officeDocument/2006/relationships/diagramColors" Target="../diagrams/colors19.xml"/><Relationship Id="rId9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image" Target="../media/image6.jpeg"/><Relationship Id="rId7" Type="http://schemas.openxmlformats.org/officeDocument/2006/relationships/diagramData" Target="../diagrams/data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20.xml"/><Relationship Id="rId10" Type="http://schemas.openxmlformats.org/officeDocument/2006/relationships/diagramColors" Target="../diagrams/colors20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image" Target="../media/image6.jpeg"/><Relationship Id="rId7" Type="http://schemas.openxmlformats.org/officeDocument/2006/relationships/diagramData" Target="../diagrams/data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21.xml"/><Relationship Id="rId10" Type="http://schemas.openxmlformats.org/officeDocument/2006/relationships/diagramColors" Target="../diagrams/colors2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image" Target="../media/image6.jpeg"/><Relationship Id="rId7" Type="http://schemas.openxmlformats.org/officeDocument/2006/relationships/diagramData" Target="../diagrams/data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22.xml"/><Relationship Id="rId10" Type="http://schemas.openxmlformats.org/officeDocument/2006/relationships/diagramColors" Target="../diagrams/colors2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image" Target="../media/image6.jpeg"/><Relationship Id="rId7" Type="http://schemas.openxmlformats.org/officeDocument/2006/relationships/diagramData" Target="../diagrams/data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23.xml"/><Relationship Id="rId10" Type="http://schemas.openxmlformats.org/officeDocument/2006/relationships/diagramColors" Target="../diagrams/colors23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image" Target="../media/image6.jpeg"/><Relationship Id="rId7" Type="http://schemas.openxmlformats.org/officeDocument/2006/relationships/diagramData" Target="../diagrams/data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24.xml"/><Relationship Id="rId10" Type="http://schemas.openxmlformats.org/officeDocument/2006/relationships/diagramColors" Target="../diagrams/colors24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image" Target="../media/image6.jpeg"/><Relationship Id="rId7" Type="http://schemas.openxmlformats.org/officeDocument/2006/relationships/diagramData" Target="../diagrams/data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25.xml"/><Relationship Id="rId10" Type="http://schemas.openxmlformats.org/officeDocument/2006/relationships/diagramColors" Target="../diagrams/colors25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image" Target="../media/image6.svg"/><Relationship Id="rId9" Type="http://schemas.microsoft.com/office/2007/relationships/diagramDrawing" Target="../diagrams/drawing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Relationship Id="rId9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4" Type="http://schemas.openxmlformats.org/officeDocument/2006/relationships/image" Target="../media/image6.svg"/><Relationship Id="rId9" Type="http://schemas.microsoft.com/office/2007/relationships/diagramDrawing" Target="../diagrams/drawin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image" Target="../media/image6.jpeg"/><Relationship Id="rId7" Type="http://schemas.openxmlformats.org/officeDocument/2006/relationships/diagramData" Target="../diagrams/data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diagramDrawing" Target="../diagrams/drawing29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29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4" Type="http://schemas.openxmlformats.org/officeDocument/2006/relationships/image" Target="../media/image6.svg"/><Relationship Id="rId9" Type="http://schemas.microsoft.com/office/2007/relationships/diagramDrawing" Target="../diagrams/drawing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1.xml"/><Relationship Id="rId5" Type="http://schemas.openxmlformats.org/officeDocument/2006/relationships/diagramData" Target="../diagrams/data31.xml"/><Relationship Id="rId4" Type="http://schemas.openxmlformats.org/officeDocument/2006/relationships/image" Target="../media/image6.svg"/><Relationship Id="rId9" Type="http://schemas.microsoft.com/office/2007/relationships/diagramDrawing" Target="../diagrams/drawing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2.xml"/><Relationship Id="rId5" Type="http://schemas.openxmlformats.org/officeDocument/2006/relationships/diagramData" Target="../diagrams/data32.xml"/><Relationship Id="rId4" Type="http://schemas.openxmlformats.org/officeDocument/2006/relationships/image" Target="../media/image6.svg"/><Relationship Id="rId9" Type="http://schemas.microsoft.com/office/2007/relationships/diagramDrawing" Target="../diagrams/drawing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3.xml"/><Relationship Id="rId5" Type="http://schemas.openxmlformats.org/officeDocument/2006/relationships/diagramData" Target="../diagrams/data33.xml"/><Relationship Id="rId4" Type="http://schemas.openxmlformats.org/officeDocument/2006/relationships/image" Target="../media/image6.svg"/><Relationship Id="rId9" Type="http://schemas.microsoft.com/office/2007/relationships/diagramDrawing" Target="../diagrams/drawing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4.xml"/><Relationship Id="rId5" Type="http://schemas.openxmlformats.org/officeDocument/2006/relationships/diagramData" Target="../diagrams/data34.xml"/><Relationship Id="rId4" Type="http://schemas.openxmlformats.org/officeDocument/2006/relationships/image" Target="../media/image6.svg"/><Relationship Id="rId9" Type="http://schemas.microsoft.com/office/2007/relationships/diagramDrawing" Target="../diagrams/drawing34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kantiana.ru/universitys/infrastructure/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6.svg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hyperlink" Target="https://kantiana.ru/institute-of-high-technology/" TargetMode="Externa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6.svg"/><Relationship Id="rId5" Type="http://schemas.openxmlformats.org/officeDocument/2006/relationships/diagramData" Target="../diagrams/data5.xml"/><Relationship Id="rId10" Type="http://schemas.openxmlformats.org/officeDocument/2006/relationships/image" Target="../media/image5.png"/><Relationship Id="rId4" Type="http://schemas.openxmlformats.org/officeDocument/2006/relationships/hyperlink" Target="https://kantiana.ru/institute-of-management-and-territorial-development/" TargetMode="External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5758C-DBE6-DE4D-9E56-7F97CABB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0493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CCD85D-43BA-E84B-81A8-95703F954E7D}"/>
              </a:ext>
            </a:extLst>
          </p:cNvPr>
          <p:cNvSpPr/>
          <p:nvPr/>
        </p:nvSpPr>
        <p:spPr>
          <a:xfrm>
            <a:off x="6099152" y="-38706"/>
            <a:ext cx="6555518" cy="6955971"/>
          </a:xfrm>
          <a:prstGeom prst="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B578ED-7291-D24A-BBE9-D343DDDFEC0E}"/>
              </a:ext>
            </a:extLst>
          </p:cNvPr>
          <p:cNvSpPr/>
          <p:nvPr/>
        </p:nvSpPr>
        <p:spPr>
          <a:xfrm>
            <a:off x="9114608" y="-48986"/>
            <a:ext cx="3346433" cy="6966251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252A5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9" name="Picture 4" descr="БФУ имени Канта хочет построить на улице Невского новый кампус с  «коммерческой улицей»">
            <a:extLst>
              <a:ext uri="{FF2B5EF4-FFF2-40B4-BE49-F238E27FC236}">
                <a16:creationId xmlns:a16="http://schemas.microsoft.com/office/drawing/2014/main" id="{18672F8A-9271-1641-B2C2-04EBD05BE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6092"/>
          <a:stretch/>
        </p:blipFill>
        <p:spPr bwMode="auto">
          <a:xfrm>
            <a:off x="6387892" y="590879"/>
            <a:ext cx="6073149" cy="56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0A0C7FE-4A2E-EB4F-9B38-4E4FE6B29241}"/>
              </a:ext>
            </a:extLst>
          </p:cNvPr>
          <p:cNvSpPr txBox="1">
            <a:spLocks/>
          </p:cNvSpPr>
          <p:nvPr/>
        </p:nvSpPr>
        <p:spPr>
          <a:xfrm>
            <a:off x="-64354" y="1312372"/>
            <a:ext cx="6163506" cy="29759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Развитие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з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емлеустроительного образования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 в БФУ им. И. Канта  </a:t>
            </a:r>
          </a:p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и его роль в подготовке кадров  для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региона. Пилотный проект. Сетевые формы ОПОП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9047DD76-F20F-C74F-A4CD-AD155644BA8F}"/>
              </a:ext>
            </a:extLst>
          </p:cNvPr>
          <p:cNvSpPr txBox="1">
            <a:spLocks/>
          </p:cNvSpPr>
          <p:nvPr/>
        </p:nvSpPr>
        <p:spPr>
          <a:xfrm>
            <a:off x="0" y="4785751"/>
            <a:ext cx="6099151" cy="20722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  <a:ea typeface="Fira Sans Light" panose="020B0403050000020004" pitchFamily="34" charset="0"/>
              </a:rPr>
              <a:t>Директор НОЦ «Землеустройство, кадастры и мониторинг земель», руководитель образовательных программ направления «Землеустройство и кадастры», к.с.-х. н., доцент,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  <a:ea typeface="Fira Sans Light" panose="020B0403050000020004" pitchFamily="34" charset="0"/>
              </a:rPr>
              <a:t>Цекоева Фатима Касполовна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FC221AA-33E7-F54B-A477-2253A19BF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6811" y="-350692"/>
            <a:ext cx="4443508" cy="24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10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0482173"/>
              </p:ext>
            </p:extLst>
          </p:nvPr>
        </p:nvGraphicFramePr>
        <p:xfrm>
          <a:off x="191343" y="1171017"/>
          <a:ext cx="11839113" cy="60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2357" y="25796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ru-RU" sz="28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ИЛОТНЫЙ ПРОЕКТ</a:t>
            </a:r>
            <a:endParaRPr lang="ru-RU" sz="2800" b="1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32238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7807036"/>
              </p:ext>
            </p:extLst>
          </p:nvPr>
        </p:nvGraphicFramePr>
        <p:xfrm>
          <a:off x="623392" y="1102098"/>
          <a:ext cx="11449272" cy="513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7"/>
            <a:ext cx="12700643" cy="1969066"/>
            <a:chOff x="-79744" y="-510097"/>
            <a:chExt cx="1270064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120336" y="-510097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11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71464" y="8971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ПИЛОТНЫЙ ПРОЕКТ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1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32238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2663638"/>
              </p:ext>
            </p:extLst>
          </p:nvPr>
        </p:nvGraphicFramePr>
        <p:xfrm>
          <a:off x="623392" y="1102098"/>
          <a:ext cx="11449272" cy="513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12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3472" y="16058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ПИЛОТНЫЙ  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ПРОЕКТ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9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5" y="-432669"/>
            <a:ext cx="12339083" cy="1969066"/>
            <a:chOff x="-79744" y="-510096"/>
            <a:chExt cx="12339083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13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24000" y="29258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ВОЗМОЖНОСТИ ПИЛОТНОГО ПРОЕКТА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353322"/>
              </p:ext>
            </p:extLst>
          </p:nvPr>
        </p:nvGraphicFramePr>
        <p:xfrm>
          <a:off x="479376" y="1188534"/>
          <a:ext cx="11576338" cy="566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9521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5" y="-432669"/>
            <a:ext cx="12339083" cy="1969066"/>
            <a:chOff x="-79744" y="-510096"/>
            <a:chExt cx="12339083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14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27448" y="33265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СЕТЕВАЯ ФОРМА РЕАЛИЗАЦИИ ОПОП</a:t>
            </a:r>
            <a:endParaRPr lang="ru-RU" sz="2800" b="1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238814"/>
              </p:ext>
            </p:extLst>
          </p:nvPr>
        </p:nvGraphicFramePr>
        <p:xfrm>
          <a:off x="7680176" y="1196752"/>
          <a:ext cx="408750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9376" y="1772816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	</a:t>
            </a:r>
            <a:r>
              <a:rPr lang="ru-RU" sz="2000" b="1" i="1" dirty="0">
                <a:latin typeface="Georgia" pitchFamily="18" charset="0"/>
              </a:rPr>
              <a:t>Сетевая форма обеспечивает возможность </a:t>
            </a:r>
            <a:endParaRPr lang="ru-RU" sz="2000" b="1" i="1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освоения </a:t>
            </a:r>
            <a:r>
              <a:rPr lang="ru-RU" sz="2000" dirty="0">
                <a:latin typeface="Georgia" pitchFamily="18" charset="0"/>
              </a:rPr>
              <a:t>обучающимися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образовательной программы, в том числе включающей в себя компетенции, отнесенной к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одной или нескольким профессиям, специальностям и направлениям подготовки по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соответствующим уровням профессионального образования или к укрупненным группам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профессий, специальностей и направлений подготовки, а также к области (областям) и виду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(видам) профессиональной деятельности, в том числе с учетом возможности одновременного</a:t>
            </a:r>
          </a:p>
          <a:p>
            <a:r>
              <a:rPr lang="ru-RU" sz="2000" dirty="0">
                <a:latin typeface="Georgia" pitchFamily="18" charset="0"/>
              </a:rPr>
              <a:t>получения обучающимися нескольких </a:t>
            </a:r>
            <a:r>
              <a:rPr lang="ru-RU" sz="2000" dirty="0" smtClean="0">
                <a:latin typeface="Georgia" pitchFamily="18" charset="0"/>
              </a:rPr>
              <a:t>квалификаций.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29409199"/>
              </p:ext>
            </p:extLst>
          </p:nvPr>
        </p:nvGraphicFramePr>
        <p:xfrm>
          <a:off x="119335" y="1155199"/>
          <a:ext cx="11958591" cy="579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5" y="-432669"/>
            <a:ext cx="12339083" cy="1969066"/>
            <a:chOff x="-79744" y="-510096"/>
            <a:chExt cx="1233908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15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27448" y="33265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СЕТЕВАЯ ФОРМА РЕАЛИЗАЦИИ ОП</a:t>
            </a:r>
          </a:p>
        </p:txBody>
      </p:sp>
    </p:spTree>
    <p:extLst>
      <p:ext uri="{BB962C8B-B14F-4D97-AF65-F5344CB8AC3E}">
        <p14:creationId xmlns:p14="http://schemas.microsoft.com/office/powerpoint/2010/main" val="36352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606708"/>
            <a:ext cx="12628635" cy="1969066"/>
            <a:chOff x="-79744" y="-606708"/>
            <a:chExt cx="12628635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048328" y="-606708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263352" y="0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16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27448" y="332657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СЕТЕВАЯ ФОРМА РЕАЛИЗАЦИИ </a:t>
            </a:r>
            <a:r>
              <a:rPr lang="ru-RU" sz="24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ОП</a:t>
            </a:r>
            <a:endParaRPr lang="ru-RU" sz="2400" b="1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432939"/>
              </p:ext>
            </p:extLst>
          </p:nvPr>
        </p:nvGraphicFramePr>
        <p:xfrm>
          <a:off x="4992169" y="1201778"/>
          <a:ext cx="7008440" cy="564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4811" y="1113590"/>
            <a:ext cx="480704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Обучающиеся по сетевой образовательной программе являются обучающимися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базовой организации, а в период реализации части сетевой образовательной программы в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образовательной организации-участнике - также обучающимися указанной организации.</a:t>
            </a:r>
          </a:p>
          <a:p>
            <a:pPr algn="ctr"/>
            <a:endParaRPr lang="ru-RU" sz="20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На </a:t>
            </a:r>
            <a:r>
              <a:rPr lang="ru-RU" sz="2000" b="1" dirty="0">
                <a:latin typeface="Georgia" panose="02040502050405020303" pitchFamily="18" charset="0"/>
              </a:rPr>
              <a:t>период реализации части сетевой образовательной программы в образовательной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организации-участнике обучающиеся не отчисляются из базовой организации.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5" y="-432669"/>
            <a:ext cx="12339083" cy="1969066"/>
            <a:chOff x="-79744" y="-510096"/>
            <a:chExt cx="12339083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17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0" y="24785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СЕТЕВАЯ ФОРМА РЕАЛИЗАЦИИ ОП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90386604"/>
              </p:ext>
            </p:extLst>
          </p:nvPr>
        </p:nvGraphicFramePr>
        <p:xfrm>
          <a:off x="0" y="1144600"/>
          <a:ext cx="12072664" cy="57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2953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79745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260528"/>
              </p:ext>
            </p:extLst>
          </p:nvPr>
        </p:nvGraphicFramePr>
        <p:xfrm>
          <a:off x="313132" y="1701114"/>
          <a:ext cx="11184904" cy="547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7448" y="33265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Кадровое обеспечение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7168" y="855877"/>
            <a:ext cx="11305256" cy="9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endParaRPr lang="ru-RU" sz="2400" b="1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5" y="-432669"/>
            <a:ext cx="12339083" cy="1969066"/>
            <a:chOff x="-79744" y="-510096"/>
            <a:chExt cx="12339083" cy="196906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3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18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0" y="24785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СЕТЕВАЯ ФОРМА РЕАЛИЗАЦИИ ОП</a:t>
            </a:r>
          </a:p>
        </p:txBody>
      </p:sp>
    </p:spTree>
    <p:extLst>
      <p:ext uri="{BB962C8B-B14F-4D97-AF65-F5344CB8AC3E}">
        <p14:creationId xmlns:p14="http://schemas.microsoft.com/office/powerpoint/2010/main" val="1872689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520347"/>
              </p:ext>
            </p:extLst>
          </p:nvPr>
        </p:nvGraphicFramePr>
        <p:xfrm>
          <a:off x="479376" y="1340768"/>
          <a:ext cx="11424592" cy="525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7448" y="33265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Кадровое обеспечение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5" y="-432669"/>
            <a:ext cx="12339083" cy="1969066"/>
            <a:chOff x="-79744" y="-510096"/>
            <a:chExt cx="1233908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19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0" y="24785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СЕТЕВАЯ ФОРМА РЕАЛИЗАЦИИ 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ОП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79671" y="-27384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432" y="1052736"/>
            <a:ext cx="92828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  </a:t>
            </a:r>
            <a:r>
              <a:rPr lang="ru-RU" b="1" dirty="0">
                <a:latin typeface="Georgia" panose="02040502050405020303" pitchFamily="18" charset="0"/>
              </a:rPr>
              <a:t>Балтийский федеральный университет сегодня — это крупнейший образовательный, научный, культурный, просветительский центр самого западного региона России, один из 10 федеральных вузов нашей страны. Вуз удерживает за собой лидирующую позицию в области образования и науки в Северо-Западном федеральном округе.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374809"/>
              </p:ext>
            </p:extLst>
          </p:nvPr>
        </p:nvGraphicFramePr>
        <p:xfrm>
          <a:off x="2584916" y="2459362"/>
          <a:ext cx="7596844" cy="39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1947 - БАЛТИЙСКИЙ ФЕДЕРАЛЬНЫЙ УНИВЕРСИТЕТ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ИМ.И. КАНТА  - 30.12.2010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СЕГОДНЯ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9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20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68097" y="23592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О партнерах в профессиональной сфере –по направлению</a:t>
            </a:r>
          </a:p>
          <a:p>
            <a:pPr algn="just"/>
            <a:r>
              <a:rPr lang="ru-RU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b="1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Землеустроййство</a:t>
            </a:r>
            <a:r>
              <a:rPr lang="ru-RU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и кадастры»</a:t>
            </a:r>
            <a:endParaRPr lang="ru-RU" b="1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495837"/>
              </p:ext>
            </p:extLst>
          </p:nvPr>
        </p:nvGraphicFramePr>
        <p:xfrm>
          <a:off x="1436049" y="1196752"/>
          <a:ext cx="9073008" cy="509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9376" y="1772816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21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0" y="313093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Сетевое взаимодействие с АО «Балт АГП»: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69470605"/>
              </p:ext>
            </p:extLst>
          </p:nvPr>
        </p:nvGraphicFramePr>
        <p:xfrm>
          <a:off x="0" y="1988840"/>
          <a:ext cx="12072664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1908" y="980728"/>
            <a:ext cx="109026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Д</a:t>
            </a:r>
            <a:r>
              <a:rPr lang="ru-RU" sz="20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исциплины профессионального цикла бакалавриата и магистратура (практические занятия)</a:t>
            </a:r>
          </a:p>
          <a:p>
            <a:pPr lvl="0" algn="ctr"/>
            <a:r>
              <a:rPr lang="ru-RU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</a:t>
            </a:r>
            <a:r>
              <a:rPr lang="ru-RU" sz="20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чебные и производственные практики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6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15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5717" y="-11723"/>
            <a:ext cx="9390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           Сетевое взаимодействие с филиалом ППК «</a:t>
            </a:r>
            <a:r>
              <a:rPr lang="ru-RU" sz="2200" b="1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Роскадастр</a:t>
            </a:r>
            <a:r>
              <a:rPr lang="ru-RU" sz="22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» по Калининградской области:</a:t>
            </a:r>
            <a:endParaRPr lang="ru-RU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60313920"/>
              </p:ext>
            </p:extLst>
          </p:nvPr>
        </p:nvGraphicFramePr>
        <p:xfrm>
          <a:off x="0" y="2348880"/>
          <a:ext cx="12072664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1908" y="920560"/>
            <a:ext cx="109746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Д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исциплины профессионального цикла бакалавриата и магистратуры (практические занятия)</a:t>
            </a:r>
          </a:p>
          <a:p>
            <a:pPr algn="ctr"/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чебные и производственные практики магистратура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sz="2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23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43472" y="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Сетевое взаимодействие с Управлением Росреестра по Калининградской области:</a:t>
            </a:r>
            <a:endParaRPr lang="ru-RU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8103980"/>
              </p:ext>
            </p:extLst>
          </p:nvPr>
        </p:nvGraphicFramePr>
        <p:xfrm>
          <a:off x="0" y="2708919"/>
          <a:ext cx="12072664" cy="413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7169" y="1124744"/>
            <a:ext cx="11305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Д</a:t>
            </a: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исциплины профессионального цикла  бакалавриата и магистратуры</a:t>
            </a:r>
          </a:p>
          <a:p>
            <a:pPr algn="ctr"/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Учебные и производственные практики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fr-CH" sz="2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sz="2200" dirty="0"/>
          </a:p>
          <a:p>
            <a:endParaRPr lang="ru-RU" sz="2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606708"/>
            <a:ext cx="12628635" cy="1969066"/>
            <a:chOff x="-79744" y="-606708"/>
            <a:chExt cx="12628635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048328" y="-606708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263352" y="0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24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83432" y="4393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Сетевое взаимодействие с ГБУ Калининградской области «Центр кадастровой оценки и мониторинга недвижимости»:</a:t>
            </a:r>
            <a:endParaRPr lang="ru-RU" sz="2000" b="1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76095860"/>
              </p:ext>
            </p:extLst>
          </p:nvPr>
        </p:nvGraphicFramePr>
        <p:xfrm>
          <a:off x="0" y="2420888"/>
          <a:ext cx="1207266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9336" y="1052736"/>
            <a:ext cx="11809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Б</a:t>
            </a:r>
            <a:r>
              <a:rPr lang="ru-RU" sz="2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акалавриат и магистратура (практические занятия)</a:t>
            </a:r>
          </a:p>
          <a:p>
            <a:pPr algn="ctr"/>
            <a:r>
              <a:rPr lang="ru-RU" sz="2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Учебные и производственные практики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606708"/>
            <a:ext cx="12628635" cy="1969066"/>
            <a:chOff x="-79744" y="-606708"/>
            <a:chExt cx="12628635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048328" y="-606708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263352" y="0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25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31842" y="4393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Сетевое взаимодействие с ООО «Центр оценки недвижимости и консалтинга»:</a:t>
            </a:r>
            <a:endParaRPr lang="ru-RU" sz="2200" b="1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11609100"/>
              </p:ext>
            </p:extLst>
          </p:nvPr>
        </p:nvGraphicFramePr>
        <p:xfrm>
          <a:off x="0" y="2420888"/>
          <a:ext cx="1207266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1344" y="1124744"/>
            <a:ext cx="1188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Б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акалавриат и магистратура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606708"/>
            <a:ext cx="12628635" cy="1969066"/>
            <a:chOff x="-79744" y="-606708"/>
            <a:chExt cx="12628635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048328" y="-606708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263352" y="0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26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27448" y="-32015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Сетевое взаимодействие БФУ им. И. Канта с ВУЗами РФ. Программы мобильности</a:t>
            </a:r>
            <a:endParaRPr lang="ru-RU" sz="22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ru-RU" sz="2200" b="1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90581613"/>
              </p:ext>
            </p:extLst>
          </p:nvPr>
        </p:nvGraphicFramePr>
        <p:xfrm>
          <a:off x="0" y="1340768"/>
          <a:ext cx="1207266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153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360040" y="-17140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27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59496" y="15165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Перспективы развития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014471"/>
              </p:ext>
            </p:extLst>
          </p:nvPr>
        </p:nvGraphicFramePr>
        <p:xfrm>
          <a:off x="6672064" y="1196752"/>
          <a:ext cx="509561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9376" y="1772816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	</a:t>
            </a:r>
            <a:r>
              <a:rPr lang="ru-RU" sz="2000" b="1" dirty="0" smtClean="0">
                <a:latin typeface="Georgia" pitchFamily="18" charset="0"/>
              </a:rPr>
              <a:t>Разработаны новые образовательные программы  </a:t>
            </a:r>
            <a:r>
              <a:rPr lang="ru-RU" sz="2000" b="1" dirty="0" err="1" smtClean="0">
                <a:latin typeface="Georgia" pitchFamily="18" charset="0"/>
              </a:rPr>
              <a:t>специалитета</a:t>
            </a:r>
            <a:r>
              <a:rPr lang="ru-RU" sz="2000" b="1" dirty="0" smtClean="0">
                <a:latin typeface="Georgia" pitchFamily="18" charset="0"/>
              </a:rPr>
              <a:t> и магистратуры, которые  </a:t>
            </a:r>
            <a:r>
              <a:rPr lang="ru-RU" sz="2000" b="1" dirty="0">
                <a:latin typeface="Georgia" pitchFamily="18" charset="0"/>
              </a:rPr>
              <a:t>будут ориентированы на междисциплинарность, позволят выпускникам соответствующих направлений освоить новые </a:t>
            </a:r>
            <a:r>
              <a:rPr lang="ru-RU" sz="2000" b="1" dirty="0" smtClean="0">
                <a:latin typeface="Georgia" pitchFamily="18" charset="0"/>
              </a:rPr>
              <a:t>компетенции.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1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1694816"/>
              </p:ext>
            </p:extLst>
          </p:nvPr>
        </p:nvGraphicFramePr>
        <p:xfrm>
          <a:off x="59668" y="968837"/>
          <a:ext cx="12072664" cy="591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28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15480" y="21013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Перспективы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4123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29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73546149"/>
              </p:ext>
            </p:extLst>
          </p:nvPr>
        </p:nvGraphicFramePr>
        <p:xfrm>
          <a:off x="22595" y="917432"/>
          <a:ext cx="12072664" cy="594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91469" y="11946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Перспективы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11862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79671" y="-27384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432" y="1052736"/>
            <a:ext cx="92828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  </a:t>
            </a:r>
            <a:r>
              <a:rPr lang="ru-RU" b="1" dirty="0">
                <a:latin typeface="Georgia" panose="02040502050405020303" pitchFamily="18" charset="0"/>
              </a:rPr>
              <a:t>Балтийский федеральный университет сегодня — это крупнейший образовательный, научный, культурный, просветительский центр самого западного региона России, один из 10 федеральных вузов нашей страны. Вуз удерживает за собой лидирующую позицию в области образования и науки в Северо-Западном федеральном округе.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573081"/>
              </p:ext>
            </p:extLst>
          </p:nvPr>
        </p:nvGraphicFramePr>
        <p:xfrm>
          <a:off x="2584916" y="2459362"/>
          <a:ext cx="7596844" cy="39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БАЛТИЙСКИЙ ФЕДЕРАЛЬНЫЙ УНИВЕРСИТЕТ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ИМ.И. КАНТА 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СЕГОДНЯ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0</a:t>
              </a:r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3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0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4125" y="-27384"/>
            <a:ext cx="12192000" cy="688538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0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2204864"/>
            <a:ext cx="5515847" cy="4293096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08007971"/>
              </p:ext>
            </p:extLst>
          </p:nvPr>
        </p:nvGraphicFramePr>
        <p:xfrm>
          <a:off x="4125" y="0"/>
          <a:ext cx="12187875" cy="681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8723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31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989083"/>
              </p:ext>
            </p:extLst>
          </p:nvPr>
        </p:nvGraphicFramePr>
        <p:xfrm>
          <a:off x="47328" y="980728"/>
          <a:ext cx="121446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2390" y="-2617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Цель и задачи цифровой 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07791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32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41917" y="38853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Что делаем в рамках цифровой</a:t>
            </a:r>
          </a:p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 трансформации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52019066"/>
              </p:ext>
            </p:extLst>
          </p:nvPr>
        </p:nvGraphicFramePr>
        <p:xfrm>
          <a:off x="0" y="1171576"/>
          <a:ext cx="12068175" cy="568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3714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33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43472" y="185812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Подпрограмма "Цифровая экономика"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72235386"/>
              </p:ext>
            </p:extLst>
          </p:nvPr>
        </p:nvGraphicFramePr>
        <p:xfrm>
          <a:off x="191344" y="980729"/>
          <a:ext cx="1188132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4205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34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43472" y="223800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Подпрограмма "Цифровая экономика"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93975404"/>
              </p:ext>
            </p:extLst>
          </p:nvPr>
        </p:nvGraphicFramePr>
        <p:xfrm>
          <a:off x="191344" y="980729"/>
          <a:ext cx="1188132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71776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2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35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0" y="19315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Бенефициары стратегии: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83399673"/>
              </p:ext>
            </p:extLst>
          </p:nvPr>
        </p:nvGraphicFramePr>
        <p:xfrm>
          <a:off x="0" y="1144600"/>
          <a:ext cx="12072664" cy="57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21399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E2F5C39-B286-3A4E-BB5E-642489582788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A166207-C19C-484F-9ABC-ED5CBBBAC107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B186622-0AC1-3745-8D5F-8F57751D3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64E5DE3E-79AA-D14C-B473-C76E523D3CF6}"/>
                </a:ext>
              </a:extLst>
            </p:cNvPr>
            <p:cNvGrpSpPr/>
            <p:nvPr/>
          </p:nvGrpSpPr>
          <p:grpSpPr>
            <a:xfrm>
              <a:off x="521908" y="-19037"/>
              <a:ext cx="9993921" cy="1364563"/>
              <a:chOff x="521908" y="-19037"/>
              <a:chExt cx="9993921" cy="1364563"/>
            </a:xfrm>
          </p:grpSpPr>
          <p:sp>
            <p:nvSpPr>
              <p:cNvPr id="30" name="Номер слайда 2">
                <a:extLst>
                  <a:ext uri="{FF2B5EF4-FFF2-40B4-BE49-F238E27FC236}">
                    <a16:creationId xmlns:a16="http://schemas.microsoft.com/office/drawing/2014/main" id="{568C1277-45E1-1A44-AAC4-8AD89216CA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Commissioner ExtraBold" pitchFamily="2" charset="0"/>
                    <a:cs typeface="Arial" panose="020B0604020202020204" pitchFamily="34" charset="0"/>
                  </a:rPr>
                  <a:pPr/>
                  <a:t>36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Заголовок 1">
                <a:extLst>
                  <a:ext uri="{FF2B5EF4-FFF2-40B4-BE49-F238E27FC236}">
                    <a16:creationId xmlns:a16="http://schemas.microsoft.com/office/drawing/2014/main" id="{F71E0296-A2F3-A44E-B4DC-E3597C5B47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956" y="257962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200" b="1" dirty="0" smtClean="0">
                    <a:solidFill>
                      <a:schemeClr val="bg1">
                        <a:lumMod val="85000"/>
                      </a:schemeClr>
                    </a:solidFill>
                    <a:latin typeface="Georgia" panose="02040502050405020303" pitchFamily="18" charset="0"/>
                  </a:rPr>
                  <a:t>Базовое высшее образование  </a:t>
                </a:r>
              </a:p>
              <a:p>
                <a:pPr algn="ctr"/>
                <a:r>
                  <a:rPr lang="ru-RU" sz="2200" b="1" dirty="0" smtClean="0">
                    <a:solidFill>
                      <a:schemeClr val="bg1">
                        <a:lumMod val="85000"/>
                      </a:schemeClr>
                    </a:solidFill>
                    <a:latin typeface="Georgia" panose="02040502050405020303" pitchFamily="18" charset="0"/>
                  </a:rPr>
                  <a:t>Специалитет  21.03.02</a:t>
                </a:r>
                <a:endParaRPr lang="ru-RU" sz="2200" b="1" dirty="0">
                  <a:solidFill>
                    <a:schemeClr val="bg1">
                      <a:lumMod val="8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p:grp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7" r="21067"/>
          <a:stretch>
            <a:fillRect/>
          </a:stretch>
        </p:blipFill>
        <p:spPr>
          <a:xfrm>
            <a:off x="9515475" y="3327192"/>
            <a:ext cx="2676525" cy="3530807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58601"/>
              </p:ext>
            </p:extLst>
          </p:nvPr>
        </p:nvGraphicFramePr>
        <p:xfrm>
          <a:off x="195884" y="1685925"/>
          <a:ext cx="11681791" cy="256172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31407">
                  <a:extLst>
                    <a:ext uri="{9D8B030D-6E8A-4147-A177-3AD203B41FA5}">
                      <a16:colId xmlns:a16="http://schemas.microsoft.com/office/drawing/2014/main" val="1289815060"/>
                    </a:ext>
                  </a:extLst>
                </a:gridCol>
                <a:gridCol w="2231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7570">
                  <a:extLst>
                    <a:ext uri="{9D8B030D-6E8A-4147-A177-3AD203B41FA5}">
                      <a16:colId xmlns:a16="http://schemas.microsoft.com/office/drawing/2014/main" val="46889677"/>
                    </a:ext>
                  </a:extLst>
                </a:gridCol>
              </a:tblGrid>
              <a:tr h="3976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Georgia" panose="02040502050405020303" pitchFamily="18" charset="0"/>
                        </a:rPr>
                        <a:t>Профили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Georgia" panose="02040502050405020303" pitchFamily="18" charset="0"/>
                        </a:rPr>
                        <a:t>Срок</a:t>
                      </a:r>
                      <a:r>
                        <a:rPr lang="ru-RU" sz="1700" baseline="0" dirty="0" smtClean="0">
                          <a:latin typeface="Georgia" panose="02040502050405020303" pitchFamily="18" charset="0"/>
                        </a:rPr>
                        <a:t> обучения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Квалификация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969414"/>
                  </a:ext>
                </a:extLst>
              </a:tr>
              <a:tr h="5649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anose="02040502050405020303" pitchFamily="18" charset="0"/>
                        </a:rPr>
                        <a:t>Очная форма обучения</a:t>
                      </a:r>
                      <a:endParaRPr lang="ru-RU" sz="1700" b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anose="02040502050405020303" pitchFamily="18" charset="0"/>
                        </a:rPr>
                        <a:t>Заочная форма обучения</a:t>
                      </a:r>
                      <a:endParaRPr lang="ru-RU" sz="1700" b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61029"/>
                  </a:ext>
                </a:extLst>
              </a:tr>
              <a:tr h="61315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Кадастр недвижимости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Georgia" panose="02040502050405020303" pitchFamily="18" charset="0"/>
                        </a:rPr>
                        <a:t>5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Georgia" panose="02040502050405020303" pitchFamily="18" charset="0"/>
                        </a:rPr>
                        <a:t>6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Инженер по кадастровой деятельности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906295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земельными ресурсами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Georgia" panose="02040502050405020303" pitchFamily="18" charset="0"/>
                        </a:rPr>
                        <a:t>5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Georgia" panose="02040502050405020303" pitchFamily="18" charset="0"/>
                        </a:rPr>
                        <a:t>6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Инженер по организации</a:t>
                      </a:r>
                      <a:r>
                        <a:rPr lang="ru-RU" sz="1600" b="0" baseline="0" dirty="0" smtClean="0">
                          <a:latin typeface="Georgia" panose="02040502050405020303" pitchFamily="18" charset="0"/>
                        </a:rPr>
                        <a:t> управления земельными ресурсами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08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62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7" r="21067"/>
          <a:stretch>
            <a:fillRect/>
          </a:stretch>
        </p:blipFill>
        <p:spPr>
          <a:xfrm>
            <a:off x="9515475" y="3327192"/>
            <a:ext cx="2676525" cy="3530807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E2F5C39-B286-3A4E-BB5E-642489582788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A166207-C19C-484F-9ABC-ED5CBBBAC107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B186622-0AC1-3745-8D5F-8F57751D3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64E5DE3E-79AA-D14C-B473-C76E523D3CF6}"/>
                </a:ext>
              </a:extLst>
            </p:cNvPr>
            <p:cNvGrpSpPr/>
            <p:nvPr/>
          </p:nvGrpSpPr>
          <p:grpSpPr>
            <a:xfrm>
              <a:off x="521908" y="-19037"/>
              <a:ext cx="9832365" cy="1226063"/>
              <a:chOff x="521908" y="-19037"/>
              <a:chExt cx="9832365" cy="1226063"/>
            </a:xfrm>
          </p:grpSpPr>
          <p:sp>
            <p:nvSpPr>
              <p:cNvPr id="30" name="Номер слайда 2">
                <a:extLst>
                  <a:ext uri="{FF2B5EF4-FFF2-40B4-BE49-F238E27FC236}">
                    <a16:creationId xmlns:a16="http://schemas.microsoft.com/office/drawing/2014/main" id="{568C1277-45E1-1A44-AAC4-8AD89216CA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908" y="-19037"/>
                <a:ext cx="3478911" cy="2769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B6F15528-21DE-4FAA-801E-634DDDAF4B2B}" type="slidenum">
                  <a:rPr lang="ru-RU" sz="5400" b="1" smtClean="0">
                    <a:solidFill>
                      <a:schemeClr val="bg1">
                        <a:lumMod val="65000"/>
                      </a:schemeClr>
                    </a:solidFill>
                    <a:latin typeface="Commissioner ExtraBold" pitchFamily="2" charset="0"/>
                    <a:cs typeface="Arial" panose="020B0604020202020204" pitchFamily="34" charset="0"/>
                  </a:rPr>
                  <a:pPr/>
                  <a:t>37</a:t>
                </a:fld>
                <a:endParaRPr lang="ru-RU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Заголовок 1">
                <a:extLst>
                  <a:ext uri="{FF2B5EF4-FFF2-40B4-BE49-F238E27FC236}">
                    <a16:creationId xmlns:a16="http://schemas.microsoft.com/office/drawing/2014/main" id="{F71E0296-A2F3-A44E-B4DC-E3597C5B47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400" y="119462"/>
                <a:ext cx="9658873" cy="1087564"/>
              </a:xfrm>
              <a:prstGeom prst="rect">
                <a:avLst/>
              </a:prstGeom>
              <a:effectLst>
                <a:outerShdw sx="1000" sy="1000" algn="ctr" rotWithShape="0">
                  <a:schemeClr val="bg1"/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400" b="1" dirty="0">
                    <a:solidFill>
                      <a:schemeClr val="bg1">
                        <a:lumMod val="85000"/>
                      </a:schemeClr>
                    </a:solidFill>
                    <a:latin typeface="Georgia" panose="02040502050405020303" pitchFamily="18" charset="0"/>
                  </a:rPr>
                  <a:t>Специализированное высшее образование </a:t>
                </a:r>
                <a:endParaRPr lang="ru-RU" sz="2400" b="1" dirty="0" smtClean="0">
                  <a:solidFill>
                    <a:schemeClr val="bg1">
                      <a:lumMod val="85000"/>
                    </a:schemeClr>
                  </a:solidFill>
                  <a:latin typeface="Georgia" panose="02040502050405020303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bg1">
                        <a:lumMod val="85000"/>
                      </a:schemeClr>
                    </a:solidFill>
                    <a:latin typeface="Georgia" panose="02040502050405020303" pitchFamily="18" charset="0"/>
                  </a:rPr>
                  <a:t>программ магистратуры 21.04.02</a:t>
                </a:r>
                <a:endParaRPr lang="ru-RU" sz="2400" b="1" dirty="0">
                  <a:solidFill>
                    <a:schemeClr val="bg1">
                      <a:lumMod val="8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51286"/>
              </p:ext>
            </p:extLst>
          </p:nvPr>
        </p:nvGraphicFramePr>
        <p:xfrm>
          <a:off x="195884" y="1685925"/>
          <a:ext cx="11748465" cy="2290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48796">
                  <a:extLst>
                    <a:ext uri="{9D8B030D-6E8A-4147-A177-3AD203B41FA5}">
                      <a16:colId xmlns:a16="http://schemas.microsoft.com/office/drawing/2014/main" val="1289815060"/>
                    </a:ext>
                  </a:extLst>
                </a:gridCol>
                <a:gridCol w="335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4160">
                  <a:extLst>
                    <a:ext uri="{9D8B030D-6E8A-4147-A177-3AD203B41FA5}">
                      <a16:colId xmlns:a16="http://schemas.microsoft.com/office/drawing/2014/main" val="46889677"/>
                    </a:ext>
                  </a:extLst>
                </a:gridCol>
              </a:tblGrid>
              <a:tr h="397642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Профили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Срок</a:t>
                      </a:r>
                      <a:r>
                        <a:rPr lang="ru-RU" sz="2000" baseline="0" dirty="0" smtClean="0">
                          <a:latin typeface="Georgia" panose="02040502050405020303" pitchFamily="18" charset="0"/>
                        </a:rPr>
                        <a:t> обучения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Квалификация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969414"/>
                  </a:ext>
                </a:extLst>
              </a:tr>
              <a:tr h="5649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eorgia" panose="02040502050405020303" pitchFamily="18" charset="0"/>
                        </a:rPr>
                        <a:t>Очно-заочная форма обучения</a:t>
                      </a:r>
                      <a:endParaRPr lang="ru-RU" sz="1800" b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61029"/>
                  </a:ext>
                </a:extLst>
              </a:tr>
              <a:tr h="61315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Цифровое землеустройство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2,3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</a:rPr>
                        <a:t>Магистр</a:t>
                      </a:r>
                      <a:r>
                        <a:rPr lang="ru-RU" sz="1800" b="0" baseline="0" dirty="0" smtClean="0">
                          <a:latin typeface="Georgia" panose="02040502050405020303" pitchFamily="18" charset="0"/>
                        </a:rPr>
                        <a:t> по землеустройству</a:t>
                      </a:r>
                      <a:endParaRPr lang="ru-RU" sz="1800" b="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906295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Кадастр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недвижимости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2,3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</a:rPr>
                        <a:t>Магистр</a:t>
                      </a:r>
                      <a:r>
                        <a:rPr lang="ru-RU" sz="1800" b="0" baseline="0" dirty="0" smtClean="0">
                          <a:latin typeface="Georgia" panose="02040502050405020303" pitchFamily="18" charset="0"/>
                        </a:rPr>
                        <a:t> по кадастру</a:t>
                      </a:r>
                      <a:endParaRPr lang="ru-RU" sz="1800" b="0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08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672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87760" y="2564904"/>
            <a:ext cx="9150612" cy="1148629"/>
          </a:xfrm>
          <a:prstGeom prst="rect">
            <a:avLst/>
          </a:prstGeom>
        </p:spPr>
        <p:txBody>
          <a:bodyPr wrap="square" lIns="101200" tIns="50600" rIns="101200" bIns="5060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Спасибо за внимание!</a:t>
            </a:r>
            <a:endParaRPr lang="fr-CH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algn="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5" y="-432669"/>
            <a:ext cx="12339083" cy="1969066"/>
            <a:chOff x="-79744" y="-510096"/>
            <a:chExt cx="12339083" cy="196906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9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39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26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79671" y="-27384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432" y="1052736"/>
            <a:ext cx="92828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  </a:t>
            </a:r>
            <a:r>
              <a:rPr lang="ru-RU" b="1" dirty="0">
                <a:latin typeface="Georgia" panose="02040502050405020303" pitchFamily="18" charset="0"/>
              </a:rPr>
              <a:t>Балтийский федеральный университет сегодня — это крупнейший образовательный, научный, культурный, просветительский центр самого западного региона России, один из 10 федеральных вузов нашей страны. Вуз удерживает за собой лидирующую позицию в области образования и науки в Северо-Западном федеральном округе.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156615"/>
              </p:ext>
            </p:extLst>
          </p:nvPr>
        </p:nvGraphicFramePr>
        <p:xfrm>
          <a:off x="2584916" y="2459362"/>
          <a:ext cx="7596844" cy="39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179326" y="-571267"/>
            <a:ext cx="12371326" cy="1969066"/>
            <a:chOff x="-111987" y="-510096"/>
            <a:chExt cx="12371326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111987" y="-49135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БАЛТИЙСКИЙ ФЕДЕРАЛЬНЫЙ УНИВЕРСИТЕТ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ИМ.И. КАНТА 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СЕГОДНЯ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9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105785" y="-110306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432" y="1052736"/>
            <a:ext cx="928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Georgia" panose="02040502050405020303" pitchFamily="18" charset="0"/>
                <a:hlinkClick r:id="rId3"/>
              </a:rPr>
              <a:t>Образовательно-научные </a:t>
            </a:r>
            <a:r>
              <a:rPr lang="ru-RU" sz="3600" b="1" dirty="0" smtClean="0">
                <a:latin typeface="Georgia" panose="02040502050405020303" pitchFamily="18" charset="0"/>
                <a:hlinkClick r:id="rId3"/>
              </a:rPr>
              <a:t>кластеры</a:t>
            </a:r>
            <a:endParaRPr lang="ru-RU" sz="3600" b="1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917716"/>
              </p:ext>
            </p:extLst>
          </p:nvPr>
        </p:nvGraphicFramePr>
        <p:xfrm>
          <a:off x="2584916" y="2459362"/>
          <a:ext cx="7596844" cy="39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179326" y="-571267"/>
            <a:ext cx="12371326" cy="1969066"/>
            <a:chOff x="-111987" y="-510096"/>
            <a:chExt cx="12371326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111987" y="-49135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БАЛТИЙСКИЙ ФЕДЕРАЛЬНЫЙ УНИВЕРСИТЕТ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ИМ.И. КАНТА 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СЕГОДНЯ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0</a:t>
              </a:r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5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Commissioner ExtraBold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8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32243" y="-183129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432" y="777668"/>
            <a:ext cx="9282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latin typeface="Georgia" panose="02040502050405020303" pitchFamily="18" charset="0"/>
                <a:hlinkClick r:id="rId3"/>
              </a:rPr>
              <a:t>Высшие </a:t>
            </a:r>
            <a:r>
              <a:rPr lang="ru-RU" sz="2800" b="1" dirty="0" smtClean="0">
                <a:latin typeface="Georgia" panose="02040502050405020303" pitchFamily="18" charset="0"/>
                <a:hlinkClick r:id="rId3"/>
              </a:rPr>
              <a:t>школы -   </a:t>
            </a:r>
          </a:p>
          <a:p>
            <a:pPr lvl="0" algn="ctr"/>
            <a:r>
              <a:rPr lang="ru-RU" sz="2800" b="1" dirty="0" smtClean="0">
                <a:latin typeface="Georgia" panose="02040502050405020303" pitchFamily="18" charset="0"/>
                <a:hlinkClick r:id="rId3"/>
              </a:rPr>
              <a:t>10 900 студентов 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pPr lvl="0" algn="ctr"/>
            <a:r>
              <a:rPr lang="ru-RU" sz="2000" b="1" dirty="0" smtClean="0">
                <a:latin typeface="Georgia" panose="02040502050405020303" pitchFamily="18" charset="0"/>
                <a:hlinkClick r:id="rId4"/>
              </a:rPr>
              <a:t>НОЦ</a:t>
            </a:r>
          </a:p>
          <a:p>
            <a:pPr lvl="0" algn="ctr"/>
            <a:r>
              <a:rPr lang="ru-RU" sz="2000" b="1" dirty="0" smtClean="0">
                <a:latin typeface="Georgia" panose="02040502050405020303" pitchFamily="18" charset="0"/>
                <a:hlinkClick r:id="rId4"/>
              </a:rPr>
              <a:t>КДЦ БФУ ИМ. И. КАНТА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136998"/>
              </p:ext>
            </p:extLst>
          </p:nvPr>
        </p:nvGraphicFramePr>
        <p:xfrm>
          <a:off x="2584916" y="2459362"/>
          <a:ext cx="7596844" cy="39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211569" y="-571267"/>
            <a:ext cx="12371326" cy="1969066"/>
            <a:chOff x="-111987" y="-510096"/>
            <a:chExt cx="12371326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111987" y="-49135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БАЛТИЙСКИЙ ФЕДЕРАЛЬНЫЙ УНИВЕРСИТЕТ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ИМ.И. КАНТА 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СЕГОДНЯ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7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79671" y="-27384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432" y="1052736"/>
            <a:ext cx="92828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  </a:t>
            </a:r>
            <a:r>
              <a:rPr lang="ru-RU" b="1" dirty="0">
                <a:latin typeface="Georgia" panose="02040502050405020303" pitchFamily="18" charset="0"/>
              </a:rPr>
              <a:t>Балтийский федеральный университет сегодня — это крупнейший образовательный, научный, культурный, просветительский центр самого западного региона России, один из 10 федеральных вузов нашей страны. Вуз удерживает за собой лидирующую позицию в области образования и науки в Северо-Западном федеральном округе.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377375"/>
              </p:ext>
            </p:extLst>
          </p:nvPr>
        </p:nvGraphicFramePr>
        <p:xfrm>
          <a:off x="2584916" y="2459362"/>
          <a:ext cx="7596844" cy="39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179326" y="-571267"/>
            <a:ext cx="12371326" cy="1969066"/>
            <a:chOff x="-111987" y="-510096"/>
            <a:chExt cx="12371326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111987" y="-49135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БАЛТИЙСКИЙ ФЕДЕРАЛЬНЫЙ УНИВЕРСИТЕТ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ИМ.И. КАНТА 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СЕГОДНЯ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2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105223" y="-19037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9336" y="1052736"/>
            <a:ext cx="1014692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 </a:t>
            </a:r>
            <a:r>
              <a:rPr lang="ru-RU" sz="1400" b="1" dirty="0">
                <a:latin typeface="Georgia" panose="02040502050405020303" pitchFamily="18" charset="0"/>
              </a:rPr>
              <a:t>Программа «Приоритет 2030» позволит сконцентрировать ресурсы обеспечения вклада российских университетов в достижение национальных целей развития Российской Федерации на период до 2030 года, повысить научно-образовательный потенциал университетов и научных организаций, а также обеспечить участие образовательных организаций высшего образования в социально-экономическом развитии субъектов Российской Федерации.   </a:t>
            </a:r>
          </a:p>
          <a:p>
            <a:r>
              <a:rPr lang="ru-RU" sz="1400" b="1" dirty="0">
                <a:latin typeface="Georgia" panose="02040502050405020303" pitchFamily="18" charset="0"/>
              </a:rPr>
              <a:t>Цель программы «Приоритет 2030» — к 2030 году сформировать в России более 100 прогрессивных современных университетов – центров научно-технологического и социальной-экономического развития страны</a:t>
            </a:r>
            <a:r>
              <a:rPr lang="ru-RU" sz="1400" b="1" dirty="0" smtClean="0">
                <a:latin typeface="Georgia" panose="02040502050405020303" pitchFamily="18" charset="0"/>
              </a:rPr>
              <a:t>.</a:t>
            </a:r>
          </a:p>
          <a:p>
            <a:endParaRPr lang="ru-RU" sz="1400" b="1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032229"/>
              </p:ext>
            </p:extLst>
          </p:nvPr>
        </p:nvGraphicFramePr>
        <p:xfrm>
          <a:off x="2711624" y="2780928"/>
          <a:ext cx="7470136" cy="363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БАЛТИЙСКИЙ ФЕДЕРАЛЬНЫЙ УНИВЕРСИТЕТ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ИМ.И. КАНТА  </a:t>
              </a:r>
            </a:p>
            <a:p>
              <a:pPr algn="ctr"/>
              <a:r>
                <a:rPr lang="ru-RU" sz="1600" dirty="0" smtClean="0">
                  <a:latin typeface="Georgia" panose="02040502050405020303" pitchFamily="18" charset="0"/>
                </a:rPr>
                <a:t>СЕГОДНЯ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4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0"/>
          <a:stretch/>
        </p:blipFill>
        <p:spPr>
          <a:xfrm>
            <a:off x="-240704" y="-19037"/>
            <a:ext cx="12192000" cy="6885384"/>
          </a:xfrm>
          <a:prstGeom prst="rect">
            <a:avLst/>
          </a:prstGeom>
        </p:spPr>
      </p:pic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524000" y="43934"/>
            <a:ext cx="485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7167564" y="193159"/>
            <a:ext cx="354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9336" y="1052736"/>
            <a:ext cx="10146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 </a:t>
            </a:r>
            <a:r>
              <a:rPr lang="ru-RU" sz="2400" b="1" dirty="0">
                <a:latin typeface="Georgia" panose="02040502050405020303" pitchFamily="18" charset="0"/>
              </a:rPr>
              <a:t>Президент Российской Федерации Владимир Путин 12 мая 2023 г. подписал указ о реализации с 2023/24 учебного года пилотного проекта по изменению уровней профессионального образования в стране.  </a:t>
            </a:r>
          </a:p>
          <a:p>
            <a:endParaRPr lang="ru-RU" sz="2400" b="1" dirty="0">
              <a:latin typeface="Georgia" panose="02040502050405020303" pitchFamily="18" charset="0"/>
            </a:endParaRPr>
          </a:p>
          <a:p>
            <a:endParaRPr lang="ru-RU" sz="2400" b="1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090723"/>
              </p:ext>
            </p:extLst>
          </p:nvPr>
        </p:nvGraphicFramePr>
        <p:xfrm>
          <a:off x="2711624" y="2780928"/>
          <a:ext cx="7470136" cy="363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3A79FF1-1094-6140-9253-FD516592A6D1}"/>
              </a:ext>
            </a:extLst>
          </p:cNvPr>
          <p:cNvGrpSpPr/>
          <p:nvPr/>
        </p:nvGrpSpPr>
        <p:grpSpPr>
          <a:xfrm>
            <a:off x="-79744" y="-510096"/>
            <a:ext cx="12339083" cy="1969066"/>
            <a:chOff x="-79744" y="-510096"/>
            <a:chExt cx="12339083" cy="196906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C9C332-54A7-9543-B468-4A9008395945}"/>
                </a:ext>
              </a:extLst>
            </p:cNvPr>
            <p:cNvSpPr/>
            <p:nvPr/>
          </p:nvSpPr>
          <p:spPr>
            <a:xfrm>
              <a:off x="-79744" y="-48986"/>
              <a:ext cx="12339083" cy="962041"/>
            </a:xfrm>
            <a:prstGeom prst="rect">
              <a:avLst/>
            </a:prstGeom>
            <a:solidFill>
              <a:srgbClr val="252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atin typeface="Georgia" panose="02040502050405020303" pitchFamily="18" charset="0"/>
                </a:rPr>
                <a:t>ПИЛОТНЫЙ ПРОЕКТ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82393E-055D-3F4E-964D-99607CF2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58776" y="-510096"/>
              <a:ext cx="3500563" cy="1969066"/>
            </a:xfrm>
            <a:prstGeom prst="rect">
              <a:avLst/>
            </a:prstGeom>
          </p:spPr>
        </p:pic>
        <p:sp>
          <p:nvSpPr>
            <p:cNvPr id="11" name="Номер слайда 2">
              <a:extLst>
                <a:ext uri="{FF2B5EF4-FFF2-40B4-BE49-F238E27FC236}">
                  <a16:creationId xmlns:a16="http://schemas.microsoft.com/office/drawing/2014/main" id="{A8DB4A52-B2C9-D742-8B89-4BEDFFF774BC}"/>
                </a:ext>
              </a:extLst>
            </p:cNvPr>
            <p:cNvSpPr txBox="1">
              <a:spLocks/>
            </p:cNvSpPr>
            <p:nvPr/>
          </p:nvSpPr>
          <p:spPr>
            <a:xfrm>
              <a:off x="521908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Commissioner ExtraBold" pitchFamily="2" charset="0"/>
                  <a:cs typeface="Arial" panose="020B060402020202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9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1939</Words>
  <Application>Microsoft Office PowerPoint</Application>
  <PresentationFormat>Широкоэкранный</PresentationFormat>
  <Paragraphs>374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Commissioner ExtraBold</vt:lpstr>
      <vt:lpstr>Fira Sans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Люция Ф. Шарафутдинова</dc:creator>
  <cp:lastModifiedBy>hp</cp:lastModifiedBy>
  <cp:revision>351</cp:revision>
  <cp:lastPrinted>2024-01-31T20:02:25Z</cp:lastPrinted>
  <dcterms:created xsi:type="dcterms:W3CDTF">2012-12-18T11:46:32Z</dcterms:created>
  <dcterms:modified xsi:type="dcterms:W3CDTF">2024-05-30T09:35:01Z</dcterms:modified>
</cp:coreProperties>
</file>